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1"/>
  </p:notesMasterIdLst>
  <p:handoutMasterIdLst>
    <p:handoutMasterId r:id="rId22"/>
  </p:handoutMasterIdLst>
  <p:sldIdLst>
    <p:sldId id="2076138452" r:id="rId2"/>
    <p:sldId id="2076138431" r:id="rId3"/>
    <p:sldId id="2076138407" r:id="rId4"/>
    <p:sldId id="2076138466" r:id="rId5"/>
    <p:sldId id="2076138467" r:id="rId6"/>
    <p:sldId id="2076138473" r:id="rId7"/>
    <p:sldId id="2076138408" r:id="rId8"/>
    <p:sldId id="2076138470" r:id="rId9"/>
    <p:sldId id="2076138468" r:id="rId10"/>
    <p:sldId id="2076138409" r:id="rId11"/>
    <p:sldId id="2076138471" r:id="rId12"/>
    <p:sldId id="2076138469" r:id="rId13"/>
    <p:sldId id="2076138410" r:id="rId14"/>
    <p:sldId id="2076138472" r:id="rId15"/>
    <p:sldId id="2076138474" r:id="rId16"/>
    <p:sldId id="2076138411" r:id="rId17"/>
    <p:sldId id="2076138476" r:id="rId18"/>
    <p:sldId id="2076138465" r:id="rId19"/>
    <p:sldId id="2076138475"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0FEC-947C-45A5-886B-6C2932D8ECC0}" v="35" dt="2021-03-25T01:19:29.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160" d="100"/>
          <a:sy n="160" d="100"/>
        </p:scale>
        <p:origin x="114" y="65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Buzzell" userId="6007a2dc-1580-43d1-bddd-cd0ec8a50ae7" providerId="ADAL" clId="{BFBD0FEC-947C-45A5-886B-6C2932D8ECC0}"/>
    <pc:docChg chg="undo redo custSel addSld delSld modSld sldOrd delSection modSection">
      <pc:chgData name="Corey Buzzell" userId="6007a2dc-1580-43d1-bddd-cd0ec8a50ae7" providerId="ADAL" clId="{BFBD0FEC-947C-45A5-886B-6C2932D8ECC0}" dt="2021-03-25T02:21:43.697" v="3200" actId="22"/>
      <pc:docMkLst>
        <pc:docMk/>
      </pc:docMkLst>
      <pc:sldChg chg="del">
        <pc:chgData name="Corey Buzzell" userId="6007a2dc-1580-43d1-bddd-cd0ec8a50ae7" providerId="ADAL" clId="{BFBD0FEC-947C-45A5-886B-6C2932D8ECC0}" dt="2021-03-23T19:06:59.315" v="146" actId="47"/>
        <pc:sldMkLst>
          <pc:docMk/>
          <pc:sldMk cId="1647071200" sldId="2076138262"/>
        </pc:sldMkLst>
      </pc:sldChg>
      <pc:sldChg chg="del">
        <pc:chgData name="Corey Buzzell" userId="6007a2dc-1580-43d1-bddd-cd0ec8a50ae7" providerId="ADAL" clId="{BFBD0FEC-947C-45A5-886B-6C2932D8ECC0}" dt="2021-03-23T19:06:46.780" v="142" actId="47"/>
        <pc:sldMkLst>
          <pc:docMk/>
          <pc:sldMk cId="1618242027" sldId="2076138275"/>
        </pc:sldMkLst>
      </pc:sldChg>
      <pc:sldChg chg="del">
        <pc:chgData name="Corey Buzzell" userId="6007a2dc-1580-43d1-bddd-cd0ec8a50ae7" providerId="ADAL" clId="{BFBD0FEC-947C-45A5-886B-6C2932D8ECC0}" dt="2021-03-23T19:07:06.696" v="148" actId="47"/>
        <pc:sldMkLst>
          <pc:docMk/>
          <pc:sldMk cId="2182683946" sldId="2076138278"/>
        </pc:sldMkLst>
      </pc:sldChg>
      <pc:sldChg chg="del">
        <pc:chgData name="Corey Buzzell" userId="6007a2dc-1580-43d1-bddd-cd0ec8a50ae7" providerId="ADAL" clId="{BFBD0FEC-947C-45A5-886B-6C2932D8ECC0}" dt="2021-03-23T19:19:57.314" v="680" actId="47"/>
        <pc:sldMkLst>
          <pc:docMk/>
          <pc:sldMk cId="854967950" sldId="2076138279"/>
        </pc:sldMkLst>
      </pc:sldChg>
      <pc:sldChg chg="del">
        <pc:chgData name="Corey Buzzell" userId="6007a2dc-1580-43d1-bddd-cd0ec8a50ae7" providerId="ADAL" clId="{BFBD0FEC-947C-45A5-886B-6C2932D8ECC0}" dt="2021-03-23T19:19:57.314" v="680" actId="47"/>
        <pc:sldMkLst>
          <pc:docMk/>
          <pc:sldMk cId="3556859027" sldId="2076138293"/>
        </pc:sldMkLst>
      </pc:sldChg>
      <pc:sldChg chg="del">
        <pc:chgData name="Corey Buzzell" userId="6007a2dc-1580-43d1-bddd-cd0ec8a50ae7" providerId="ADAL" clId="{BFBD0FEC-947C-45A5-886B-6C2932D8ECC0}" dt="2021-03-23T19:19:57.314" v="680" actId="47"/>
        <pc:sldMkLst>
          <pc:docMk/>
          <pc:sldMk cId="951407243" sldId="2076138297"/>
        </pc:sldMkLst>
      </pc:sldChg>
      <pc:sldChg chg="del">
        <pc:chgData name="Corey Buzzell" userId="6007a2dc-1580-43d1-bddd-cd0ec8a50ae7" providerId="ADAL" clId="{BFBD0FEC-947C-45A5-886B-6C2932D8ECC0}" dt="2021-03-23T19:15:15.908" v="523" actId="47"/>
        <pc:sldMkLst>
          <pc:docMk/>
          <pc:sldMk cId="1054755160" sldId="2076138298"/>
        </pc:sldMkLst>
      </pc:sldChg>
      <pc:sldChg chg="del">
        <pc:chgData name="Corey Buzzell" userId="6007a2dc-1580-43d1-bddd-cd0ec8a50ae7" providerId="ADAL" clId="{BFBD0FEC-947C-45A5-886B-6C2932D8ECC0}" dt="2021-03-23T19:15:10.218" v="522" actId="47"/>
        <pc:sldMkLst>
          <pc:docMk/>
          <pc:sldMk cId="2611908054" sldId="2076138299"/>
        </pc:sldMkLst>
      </pc:sldChg>
      <pc:sldChg chg="del">
        <pc:chgData name="Corey Buzzell" userId="6007a2dc-1580-43d1-bddd-cd0ec8a50ae7" providerId="ADAL" clId="{BFBD0FEC-947C-45A5-886B-6C2932D8ECC0}" dt="2021-03-24T21:12:40.775" v="2635" actId="47"/>
        <pc:sldMkLst>
          <pc:docMk/>
          <pc:sldMk cId="1535892038" sldId="2076138307"/>
        </pc:sldMkLst>
      </pc:sldChg>
      <pc:sldChg chg="del">
        <pc:chgData name="Corey Buzzell" userId="6007a2dc-1580-43d1-bddd-cd0ec8a50ae7" providerId="ADAL" clId="{BFBD0FEC-947C-45A5-886B-6C2932D8ECC0}" dt="2021-03-24T21:12:40.775" v="2635" actId="47"/>
        <pc:sldMkLst>
          <pc:docMk/>
          <pc:sldMk cId="2772163888" sldId="2076138308"/>
        </pc:sldMkLst>
      </pc:sldChg>
      <pc:sldChg chg="del">
        <pc:chgData name="Corey Buzzell" userId="6007a2dc-1580-43d1-bddd-cd0ec8a50ae7" providerId="ADAL" clId="{BFBD0FEC-947C-45A5-886B-6C2932D8ECC0}" dt="2021-03-24T21:12:40.775" v="2635" actId="47"/>
        <pc:sldMkLst>
          <pc:docMk/>
          <pc:sldMk cId="2439270395" sldId="2076138318"/>
        </pc:sldMkLst>
      </pc:sldChg>
      <pc:sldChg chg="del">
        <pc:chgData name="Corey Buzzell" userId="6007a2dc-1580-43d1-bddd-cd0ec8a50ae7" providerId="ADAL" clId="{BFBD0FEC-947C-45A5-886B-6C2932D8ECC0}" dt="2021-03-24T21:12:40.775" v="2635" actId="47"/>
        <pc:sldMkLst>
          <pc:docMk/>
          <pc:sldMk cId="1039072884" sldId="2076138325"/>
        </pc:sldMkLst>
      </pc:sldChg>
      <pc:sldChg chg="del">
        <pc:chgData name="Corey Buzzell" userId="6007a2dc-1580-43d1-bddd-cd0ec8a50ae7" providerId="ADAL" clId="{BFBD0FEC-947C-45A5-886B-6C2932D8ECC0}" dt="2021-03-24T21:12:40.775" v="2635" actId="47"/>
        <pc:sldMkLst>
          <pc:docMk/>
          <pc:sldMk cId="3462334954" sldId="2076138327"/>
        </pc:sldMkLst>
      </pc:sldChg>
      <pc:sldChg chg="del">
        <pc:chgData name="Corey Buzzell" userId="6007a2dc-1580-43d1-bddd-cd0ec8a50ae7" providerId="ADAL" clId="{BFBD0FEC-947C-45A5-886B-6C2932D8ECC0}" dt="2021-03-24T21:12:40.775" v="2635" actId="47"/>
        <pc:sldMkLst>
          <pc:docMk/>
          <pc:sldMk cId="3792511404" sldId="2076138328"/>
        </pc:sldMkLst>
      </pc:sldChg>
      <pc:sldChg chg="del">
        <pc:chgData name="Corey Buzzell" userId="6007a2dc-1580-43d1-bddd-cd0ec8a50ae7" providerId="ADAL" clId="{BFBD0FEC-947C-45A5-886B-6C2932D8ECC0}" dt="2021-03-24T21:12:40.775" v="2635" actId="47"/>
        <pc:sldMkLst>
          <pc:docMk/>
          <pc:sldMk cId="1991347499" sldId="2076138329"/>
        </pc:sldMkLst>
      </pc:sldChg>
      <pc:sldChg chg="del">
        <pc:chgData name="Corey Buzzell" userId="6007a2dc-1580-43d1-bddd-cd0ec8a50ae7" providerId="ADAL" clId="{BFBD0FEC-947C-45A5-886B-6C2932D8ECC0}" dt="2021-03-24T21:12:40.775" v="2635" actId="47"/>
        <pc:sldMkLst>
          <pc:docMk/>
          <pc:sldMk cId="2894055497" sldId="2076138331"/>
        </pc:sldMkLst>
      </pc:sldChg>
      <pc:sldChg chg="del">
        <pc:chgData name="Corey Buzzell" userId="6007a2dc-1580-43d1-bddd-cd0ec8a50ae7" providerId="ADAL" clId="{BFBD0FEC-947C-45A5-886B-6C2932D8ECC0}" dt="2021-03-24T21:12:40.775" v="2635" actId="47"/>
        <pc:sldMkLst>
          <pc:docMk/>
          <pc:sldMk cId="4097052283" sldId="2076138333"/>
        </pc:sldMkLst>
      </pc:sldChg>
      <pc:sldChg chg="del">
        <pc:chgData name="Corey Buzzell" userId="6007a2dc-1580-43d1-bddd-cd0ec8a50ae7" providerId="ADAL" clId="{BFBD0FEC-947C-45A5-886B-6C2932D8ECC0}" dt="2021-03-24T21:12:40.775" v="2635" actId="47"/>
        <pc:sldMkLst>
          <pc:docMk/>
          <pc:sldMk cId="4181133701" sldId="2076138334"/>
        </pc:sldMkLst>
      </pc:sldChg>
      <pc:sldChg chg="del">
        <pc:chgData name="Corey Buzzell" userId="6007a2dc-1580-43d1-bddd-cd0ec8a50ae7" providerId="ADAL" clId="{BFBD0FEC-947C-45A5-886B-6C2932D8ECC0}" dt="2021-03-24T21:13:01.670" v="2636" actId="47"/>
        <pc:sldMkLst>
          <pc:docMk/>
          <pc:sldMk cId="1341384026" sldId="2076138339"/>
        </pc:sldMkLst>
      </pc:sldChg>
      <pc:sldChg chg="del">
        <pc:chgData name="Corey Buzzell" userId="6007a2dc-1580-43d1-bddd-cd0ec8a50ae7" providerId="ADAL" clId="{BFBD0FEC-947C-45A5-886B-6C2932D8ECC0}" dt="2021-03-24T21:13:01.670" v="2636" actId="47"/>
        <pc:sldMkLst>
          <pc:docMk/>
          <pc:sldMk cId="322007113" sldId="2076138341"/>
        </pc:sldMkLst>
      </pc:sldChg>
      <pc:sldChg chg="del">
        <pc:chgData name="Corey Buzzell" userId="6007a2dc-1580-43d1-bddd-cd0ec8a50ae7" providerId="ADAL" clId="{BFBD0FEC-947C-45A5-886B-6C2932D8ECC0}" dt="2021-03-24T21:13:01.670" v="2636" actId="47"/>
        <pc:sldMkLst>
          <pc:docMk/>
          <pc:sldMk cId="2681360341" sldId="2076138343"/>
        </pc:sldMkLst>
      </pc:sldChg>
      <pc:sldChg chg="del">
        <pc:chgData name="Corey Buzzell" userId="6007a2dc-1580-43d1-bddd-cd0ec8a50ae7" providerId="ADAL" clId="{BFBD0FEC-947C-45A5-886B-6C2932D8ECC0}" dt="2021-03-24T21:12:40.775" v="2635" actId="47"/>
        <pc:sldMkLst>
          <pc:docMk/>
          <pc:sldMk cId="1153377069" sldId="2076138345"/>
        </pc:sldMkLst>
      </pc:sldChg>
      <pc:sldChg chg="del">
        <pc:chgData name="Corey Buzzell" userId="6007a2dc-1580-43d1-bddd-cd0ec8a50ae7" providerId="ADAL" clId="{BFBD0FEC-947C-45A5-886B-6C2932D8ECC0}" dt="2021-03-24T21:12:40.775" v="2635" actId="47"/>
        <pc:sldMkLst>
          <pc:docMk/>
          <pc:sldMk cId="3937448622" sldId="2076138346"/>
        </pc:sldMkLst>
      </pc:sldChg>
      <pc:sldChg chg="del">
        <pc:chgData name="Corey Buzzell" userId="6007a2dc-1580-43d1-bddd-cd0ec8a50ae7" providerId="ADAL" clId="{BFBD0FEC-947C-45A5-886B-6C2932D8ECC0}" dt="2021-03-24T21:12:40.775" v="2635" actId="47"/>
        <pc:sldMkLst>
          <pc:docMk/>
          <pc:sldMk cId="1566688989" sldId="2076138347"/>
        </pc:sldMkLst>
      </pc:sldChg>
      <pc:sldChg chg="del">
        <pc:chgData name="Corey Buzzell" userId="6007a2dc-1580-43d1-bddd-cd0ec8a50ae7" providerId="ADAL" clId="{BFBD0FEC-947C-45A5-886B-6C2932D8ECC0}" dt="2021-03-24T21:12:40.775" v="2635" actId="47"/>
        <pc:sldMkLst>
          <pc:docMk/>
          <pc:sldMk cId="3343381612" sldId="2076138349"/>
        </pc:sldMkLst>
      </pc:sldChg>
      <pc:sldChg chg="del">
        <pc:chgData name="Corey Buzzell" userId="6007a2dc-1580-43d1-bddd-cd0ec8a50ae7" providerId="ADAL" clId="{BFBD0FEC-947C-45A5-886B-6C2932D8ECC0}" dt="2021-03-24T21:12:40.775" v="2635" actId="47"/>
        <pc:sldMkLst>
          <pc:docMk/>
          <pc:sldMk cId="3100735343" sldId="2076138351"/>
        </pc:sldMkLst>
      </pc:sldChg>
      <pc:sldChg chg="del">
        <pc:chgData name="Corey Buzzell" userId="6007a2dc-1580-43d1-bddd-cd0ec8a50ae7" providerId="ADAL" clId="{BFBD0FEC-947C-45A5-886B-6C2932D8ECC0}" dt="2021-03-24T21:12:40.775" v="2635" actId="47"/>
        <pc:sldMkLst>
          <pc:docMk/>
          <pc:sldMk cId="1657227684" sldId="2076138354"/>
        </pc:sldMkLst>
      </pc:sldChg>
      <pc:sldChg chg="del">
        <pc:chgData name="Corey Buzzell" userId="6007a2dc-1580-43d1-bddd-cd0ec8a50ae7" providerId="ADAL" clId="{BFBD0FEC-947C-45A5-886B-6C2932D8ECC0}" dt="2021-03-24T21:12:40.775" v="2635" actId="47"/>
        <pc:sldMkLst>
          <pc:docMk/>
          <pc:sldMk cId="434453605" sldId="2076138355"/>
        </pc:sldMkLst>
      </pc:sldChg>
      <pc:sldChg chg="del">
        <pc:chgData name="Corey Buzzell" userId="6007a2dc-1580-43d1-bddd-cd0ec8a50ae7" providerId="ADAL" clId="{BFBD0FEC-947C-45A5-886B-6C2932D8ECC0}" dt="2021-03-24T21:12:40.775" v="2635" actId="47"/>
        <pc:sldMkLst>
          <pc:docMk/>
          <pc:sldMk cId="2627995952" sldId="2076138357"/>
        </pc:sldMkLst>
      </pc:sldChg>
      <pc:sldChg chg="del">
        <pc:chgData name="Corey Buzzell" userId="6007a2dc-1580-43d1-bddd-cd0ec8a50ae7" providerId="ADAL" clId="{BFBD0FEC-947C-45A5-886B-6C2932D8ECC0}" dt="2021-03-24T21:12:40.775" v="2635" actId="47"/>
        <pc:sldMkLst>
          <pc:docMk/>
          <pc:sldMk cId="3678739663" sldId="2076138358"/>
        </pc:sldMkLst>
      </pc:sldChg>
      <pc:sldChg chg="del">
        <pc:chgData name="Corey Buzzell" userId="6007a2dc-1580-43d1-bddd-cd0ec8a50ae7" providerId="ADAL" clId="{BFBD0FEC-947C-45A5-886B-6C2932D8ECC0}" dt="2021-03-24T21:13:01.670" v="2636" actId="47"/>
        <pc:sldMkLst>
          <pc:docMk/>
          <pc:sldMk cId="3651112807" sldId="2076138359"/>
        </pc:sldMkLst>
      </pc:sldChg>
      <pc:sldChg chg="del">
        <pc:chgData name="Corey Buzzell" userId="6007a2dc-1580-43d1-bddd-cd0ec8a50ae7" providerId="ADAL" clId="{BFBD0FEC-947C-45A5-886B-6C2932D8ECC0}" dt="2021-03-24T21:12:40.775" v="2635" actId="47"/>
        <pc:sldMkLst>
          <pc:docMk/>
          <pc:sldMk cId="3225427936" sldId="2076138363"/>
        </pc:sldMkLst>
      </pc:sldChg>
      <pc:sldChg chg="del">
        <pc:chgData name="Corey Buzzell" userId="6007a2dc-1580-43d1-bddd-cd0ec8a50ae7" providerId="ADAL" clId="{BFBD0FEC-947C-45A5-886B-6C2932D8ECC0}" dt="2021-03-24T21:13:01.670" v="2636" actId="47"/>
        <pc:sldMkLst>
          <pc:docMk/>
          <pc:sldMk cId="494854287" sldId="2076138365"/>
        </pc:sldMkLst>
      </pc:sldChg>
      <pc:sldChg chg="del">
        <pc:chgData name="Corey Buzzell" userId="6007a2dc-1580-43d1-bddd-cd0ec8a50ae7" providerId="ADAL" clId="{BFBD0FEC-947C-45A5-886B-6C2932D8ECC0}" dt="2021-03-24T21:13:01.670" v="2636" actId="47"/>
        <pc:sldMkLst>
          <pc:docMk/>
          <pc:sldMk cId="1992926611" sldId="2076138366"/>
        </pc:sldMkLst>
      </pc:sldChg>
      <pc:sldChg chg="del">
        <pc:chgData name="Corey Buzzell" userId="6007a2dc-1580-43d1-bddd-cd0ec8a50ae7" providerId="ADAL" clId="{BFBD0FEC-947C-45A5-886B-6C2932D8ECC0}" dt="2021-03-24T21:12:40.775" v="2635" actId="47"/>
        <pc:sldMkLst>
          <pc:docMk/>
          <pc:sldMk cId="3378836895" sldId="2076138375"/>
        </pc:sldMkLst>
      </pc:sldChg>
      <pc:sldChg chg="del">
        <pc:chgData name="Corey Buzzell" userId="6007a2dc-1580-43d1-bddd-cd0ec8a50ae7" providerId="ADAL" clId="{BFBD0FEC-947C-45A5-886B-6C2932D8ECC0}" dt="2021-03-24T21:12:40.775" v="2635" actId="47"/>
        <pc:sldMkLst>
          <pc:docMk/>
          <pc:sldMk cId="1591937259" sldId="2076138377"/>
        </pc:sldMkLst>
      </pc:sldChg>
      <pc:sldChg chg="del">
        <pc:chgData name="Corey Buzzell" userId="6007a2dc-1580-43d1-bddd-cd0ec8a50ae7" providerId="ADAL" clId="{BFBD0FEC-947C-45A5-886B-6C2932D8ECC0}" dt="2021-03-24T21:12:40.775" v="2635" actId="47"/>
        <pc:sldMkLst>
          <pc:docMk/>
          <pc:sldMk cId="2821514260" sldId="2076138380"/>
        </pc:sldMkLst>
      </pc:sldChg>
      <pc:sldChg chg="del">
        <pc:chgData name="Corey Buzzell" userId="6007a2dc-1580-43d1-bddd-cd0ec8a50ae7" providerId="ADAL" clId="{BFBD0FEC-947C-45A5-886B-6C2932D8ECC0}" dt="2021-03-24T21:12:40.775" v="2635" actId="47"/>
        <pc:sldMkLst>
          <pc:docMk/>
          <pc:sldMk cId="1443121833" sldId="2076138381"/>
        </pc:sldMkLst>
      </pc:sldChg>
      <pc:sldChg chg="del">
        <pc:chgData name="Corey Buzzell" userId="6007a2dc-1580-43d1-bddd-cd0ec8a50ae7" providerId="ADAL" clId="{BFBD0FEC-947C-45A5-886B-6C2932D8ECC0}" dt="2021-03-23T19:06:43.101" v="141" actId="47"/>
        <pc:sldMkLst>
          <pc:docMk/>
          <pc:sldMk cId="1874022369" sldId="2076138385"/>
        </pc:sldMkLst>
      </pc:sldChg>
      <pc:sldChg chg="del">
        <pc:chgData name="Corey Buzzell" userId="6007a2dc-1580-43d1-bddd-cd0ec8a50ae7" providerId="ADAL" clId="{BFBD0FEC-947C-45A5-886B-6C2932D8ECC0}" dt="2021-03-24T21:12:40.775" v="2635" actId="47"/>
        <pc:sldMkLst>
          <pc:docMk/>
          <pc:sldMk cId="2029801302" sldId="2076138390"/>
        </pc:sldMkLst>
      </pc:sldChg>
      <pc:sldChg chg="del">
        <pc:chgData name="Corey Buzzell" userId="6007a2dc-1580-43d1-bddd-cd0ec8a50ae7" providerId="ADAL" clId="{BFBD0FEC-947C-45A5-886B-6C2932D8ECC0}" dt="2021-03-24T21:12:40.775" v="2635" actId="47"/>
        <pc:sldMkLst>
          <pc:docMk/>
          <pc:sldMk cId="2116398162" sldId="2076138394"/>
        </pc:sldMkLst>
      </pc:sldChg>
      <pc:sldChg chg="del">
        <pc:chgData name="Corey Buzzell" userId="6007a2dc-1580-43d1-bddd-cd0ec8a50ae7" providerId="ADAL" clId="{BFBD0FEC-947C-45A5-886B-6C2932D8ECC0}" dt="2021-03-24T21:13:01.670" v="2636" actId="47"/>
        <pc:sldMkLst>
          <pc:docMk/>
          <pc:sldMk cId="3454244036" sldId="2076138400"/>
        </pc:sldMkLst>
      </pc:sldChg>
      <pc:sldChg chg="del">
        <pc:chgData name="Corey Buzzell" userId="6007a2dc-1580-43d1-bddd-cd0ec8a50ae7" providerId="ADAL" clId="{BFBD0FEC-947C-45A5-886B-6C2932D8ECC0}" dt="2021-03-24T21:13:01.670" v="2636" actId="47"/>
        <pc:sldMkLst>
          <pc:docMk/>
          <pc:sldMk cId="3081287922" sldId="2076138401"/>
        </pc:sldMkLst>
      </pc:sldChg>
      <pc:sldChg chg="del">
        <pc:chgData name="Corey Buzzell" userId="6007a2dc-1580-43d1-bddd-cd0ec8a50ae7" providerId="ADAL" clId="{BFBD0FEC-947C-45A5-886B-6C2932D8ECC0}" dt="2021-03-24T21:13:01.670" v="2636" actId="47"/>
        <pc:sldMkLst>
          <pc:docMk/>
          <pc:sldMk cId="119843678" sldId="2076138402"/>
        </pc:sldMkLst>
      </pc:sldChg>
      <pc:sldChg chg="addSp modSp mod">
        <pc:chgData name="Corey Buzzell" userId="6007a2dc-1580-43d1-bddd-cd0ec8a50ae7" providerId="ADAL" clId="{BFBD0FEC-947C-45A5-886B-6C2932D8ECC0}" dt="2021-03-25T01:24:30.181" v="3087" actId="207"/>
        <pc:sldMkLst>
          <pc:docMk/>
          <pc:sldMk cId="3929686502" sldId="2076138407"/>
        </pc:sldMkLst>
        <pc:spChg chg="add mod">
          <ac:chgData name="Corey Buzzell" userId="6007a2dc-1580-43d1-bddd-cd0ec8a50ae7" providerId="ADAL" clId="{BFBD0FEC-947C-45A5-886B-6C2932D8ECC0}" dt="2021-03-25T01:24:30.181" v="3087" actId="207"/>
          <ac:spMkLst>
            <pc:docMk/>
            <pc:sldMk cId="3929686502" sldId="2076138407"/>
            <ac:spMk id="2" creationId="{2F94C290-7D78-493E-B88A-5431DFB4C5F2}"/>
          </ac:spMkLst>
        </pc:spChg>
        <pc:spChg chg="mod">
          <ac:chgData name="Corey Buzzell" userId="6007a2dc-1580-43d1-bddd-cd0ec8a50ae7" providerId="ADAL" clId="{BFBD0FEC-947C-45A5-886B-6C2932D8ECC0}" dt="2021-03-25T01:20:28.638" v="3062" actId="113"/>
          <ac:spMkLst>
            <pc:docMk/>
            <pc:sldMk cId="3929686502" sldId="2076138407"/>
            <ac:spMk id="3" creationId="{4451FE2A-8840-2642-98A8-7B3ABD61270D}"/>
          </ac:spMkLst>
        </pc:spChg>
        <pc:spChg chg="mod">
          <ac:chgData name="Corey Buzzell" userId="6007a2dc-1580-43d1-bddd-cd0ec8a50ae7" providerId="ADAL" clId="{BFBD0FEC-947C-45A5-886B-6C2932D8ECC0}" dt="2021-03-23T19:20:03.175" v="696" actId="20577"/>
          <ac:spMkLst>
            <pc:docMk/>
            <pc:sldMk cId="3929686502" sldId="2076138407"/>
            <ac:spMk id="4" creationId="{EA5ED01C-1CD7-3A46-9AAF-3EF1DADCE5FA}"/>
          </ac:spMkLst>
        </pc:spChg>
      </pc:sldChg>
      <pc:sldChg chg="addSp modSp mod">
        <pc:chgData name="Corey Buzzell" userId="6007a2dc-1580-43d1-bddd-cd0ec8a50ae7" providerId="ADAL" clId="{BFBD0FEC-947C-45A5-886B-6C2932D8ECC0}" dt="2021-03-25T01:24:37.528" v="3088" actId="22"/>
        <pc:sldMkLst>
          <pc:docMk/>
          <pc:sldMk cId="513115765" sldId="2076138408"/>
        </pc:sldMkLst>
        <pc:spChg chg="add">
          <ac:chgData name="Corey Buzzell" userId="6007a2dc-1580-43d1-bddd-cd0ec8a50ae7" providerId="ADAL" clId="{BFBD0FEC-947C-45A5-886B-6C2932D8ECC0}" dt="2021-03-25T01:24:37.528" v="3088" actId="22"/>
          <ac:spMkLst>
            <pc:docMk/>
            <pc:sldMk cId="513115765" sldId="2076138408"/>
            <ac:spMk id="2" creationId="{24A65FAA-243D-4D21-874F-7B85C2D111C1}"/>
          </ac:spMkLst>
        </pc:spChg>
        <pc:spChg chg="mod">
          <ac:chgData name="Corey Buzzell" userId="6007a2dc-1580-43d1-bddd-cd0ec8a50ae7" providerId="ADAL" clId="{BFBD0FEC-947C-45A5-886B-6C2932D8ECC0}" dt="2021-03-25T01:20:45.125" v="3070" actId="113"/>
          <ac:spMkLst>
            <pc:docMk/>
            <pc:sldMk cId="513115765" sldId="2076138408"/>
            <ac:spMk id="3" creationId="{4451FE2A-8840-2642-98A8-7B3ABD61270D}"/>
          </ac:spMkLst>
        </pc:spChg>
        <pc:spChg chg="mod">
          <ac:chgData name="Corey Buzzell" userId="6007a2dc-1580-43d1-bddd-cd0ec8a50ae7" providerId="ADAL" clId="{BFBD0FEC-947C-45A5-886B-6C2932D8ECC0}" dt="2021-03-23T20:34:18.161" v="1550"/>
          <ac:spMkLst>
            <pc:docMk/>
            <pc:sldMk cId="513115765" sldId="2076138408"/>
            <ac:spMk id="5" creationId="{0C4627E3-E9B7-584F-BF35-1B3AF0A2FA52}"/>
          </ac:spMkLst>
        </pc:spChg>
      </pc:sldChg>
      <pc:sldChg chg="addSp modSp mod">
        <pc:chgData name="Corey Buzzell" userId="6007a2dc-1580-43d1-bddd-cd0ec8a50ae7" providerId="ADAL" clId="{BFBD0FEC-947C-45A5-886B-6C2932D8ECC0}" dt="2021-03-25T01:24:51.725" v="3098" actId="14100"/>
        <pc:sldMkLst>
          <pc:docMk/>
          <pc:sldMk cId="1835545095" sldId="2076138409"/>
        </pc:sldMkLst>
        <pc:spChg chg="add mod">
          <ac:chgData name="Corey Buzzell" userId="6007a2dc-1580-43d1-bddd-cd0ec8a50ae7" providerId="ADAL" clId="{BFBD0FEC-947C-45A5-886B-6C2932D8ECC0}" dt="2021-03-25T01:24:51.725" v="3098" actId="14100"/>
          <ac:spMkLst>
            <pc:docMk/>
            <pc:sldMk cId="1835545095" sldId="2076138409"/>
            <ac:spMk id="2" creationId="{DD5C34A2-CD0E-44F2-97D9-4405B799CC92}"/>
          </ac:spMkLst>
        </pc:spChg>
        <pc:spChg chg="mod">
          <ac:chgData name="Corey Buzzell" userId="6007a2dc-1580-43d1-bddd-cd0ec8a50ae7" providerId="ADAL" clId="{BFBD0FEC-947C-45A5-886B-6C2932D8ECC0}" dt="2021-03-25T01:20:35.252" v="3063" actId="113"/>
          <ac:spMkLst>
            <pc:docMk/>
            <pc:sldMk cId="1835545095" sldId="2076138409"/>
            <ac:spMk id="3" creationId="{4451FE2A-8840-2642-98A8-7B3ABD61270D}"/>
          </ac:spMkLst>
        </pc:spChg>
        <pc:spChg chg="mod">
          <ac:chgData name="Corey Buzzell" userId="6007a2dc-1580-43d1-bddd-cd0ec8a50ae7" providerId="ADAL" clId="{BFBD0FEC-947C-45A5-886B-6C2932D8ECC0}" dt="2021-03-23T20:35:04.722" v="1553"/>
          <ac:spMkLst>
            <pc:docMk/>
            <pc:sldMk cId="1835545095" sldId="2076138409"/>
            <ac:spMk id="4" creationId="{440C122F-CE24-6F4F-9725-BC51F53B317E}"/>
          </ac:spMkLst>
        </pc:spChg>
      </pc:sldChg>
      <pc:sldChg chg="addSp modSp mod">
        <pc:chgData name="Corey Buzzell" userId="6007a2dc-1580-43d1-bddd-cd0ec8a50ae7" providerId="ADAL" clId="{BFBD0FEC-947C-45A5-886B-6C2932D8ECC0}" dt="2021-03-25T01:25:21.668" v="3113" actId="14100"/>
        <pc:sldMkLst>
          <pc:docMk/>
          <pc:sldMk cId="455033116" sldId="2076138410"/>
        </pc:sldMkLst>
        <pc:spChg chg="add mod">
          <ac:chgData name="Corey Buzzell" userId="6007a2dc-1580-43d1-bddd-cd0ec8a50ae7" providerId="ADAL" clId="{BFBD0FEC-947C-45A5-886B-6C2932D8ECC0}" dt="2021-03-25T01:25:21.668" v="3113" actId="14100"/>
          <ac:spMkLst>
            <pc:docMk/>
            <pc:sldMk cId="455033116" sldId="2076138410"/>
            <ac:spMk id="2" creationId="{20B35C1B-5644-4DCF-B6DD-4553C20C725C}"/>
          </ac:spMkLst>
        </pc:spChg>
        <pc:spChg chg="mod">
          <ac:chgData name="Corey Buzzell" userId="6007a2dc-1580-43d1-bddd-cd0ec8a50ae7" providerId="ADAL" clId="{BFBD0FEC-947C-45A5-886B-6C2932D8ECC0}" dt="2021-03-25T01:08:58.622" v="2879" actId="20577"/>
          <ac:spMkLst>
            <pc:docMk/>
            <pc:sldMk cId="455033116" sldId="2076138410"/>
            <ac:spMk id="3" creationId="{4451FE2A-8840-2642-98A8-7B3ABD61270D}"/>
          </ac:spMkLst>
        </pc:spChg>
        <pc:spChg chg="mod">
          <ac:chgData name="Corey Buzzell" userId="6007a2dc-1580-43d1-bddd-cd0ec8a50ae7" providerId="ADAL" clId="{BFBD0FEC-947C-45A5-886B-6C2932D8ECC0}" dt="2021-03-23T20:35:24.676" v="1555"/>
          <ac:spMkLst>
            <pc:docMk/>
            <pc:sldMk cId="455033116" sldId="2076138410"/>
            <ac:spMk id="4" creationId="{223A4D9A-7A0D-AE45-A038-8578483BB625}"/>
          </ac:spMkLst>
        </pc:spChg>
      </pc:sldChg>
      <pc:sldChg chg="addSp modSp mod">
        <pc:chgData name="Corey Buzzell" userId="6007a2dc-1580-43d1-bddd-cd0ec8a50ae7" providerId="ADAL" clId="{BFBD0FEC-947C-45A5-886B-6C2932D8ECC0}" dt="2021-03-25T01:26:11.041" v="3198" actId="20577"/>
        <pc:sldMkLst>
          <pc:docMk/>
          <pc:sldMk cId="1971704234" sldId="2076138411"/>
        </pc:sldMkLst>
        <pc:spChg chg="add mod">
          <ac:chgData name="Corey Buzzell" userId="6007a2dc-1580-43d1-bddd-cd0ec8a50ae7" providerId="ADAL" clId="{BFBD0FEC-947C-45A5-886B-6C2932D8ECC0}" dt="2021-03-25T01:26:01.046" v="3161" actId="14100"/>
          <ac:spMkLst>
            <pc:docMk/>
            <pc:sldMk cId="1971704234" sldId="2076138411"/>
            <ac:spMk id="2" creationId="{5DFAE60A-29AC-4C79-B004-A812434F0AD1}"/>
          </ac:spMkLst>
        </pc:spChg>
        <pc:spChg chg="mod">
          <ac:chgData name="Corey Buzzell" userId="6007a2dc-1580-43d1-bddd-cd0ec8a50ae7" providerId="ADAL" clId="{BFBD0FEC-947C-45A5-886B-6C2932D8ECC0}" dt="2021-03-25T01:26:11.041" v="3198" actId="20577"/>
          <ac:spMkLst>
            <pc:docMk/>
            <pc:sldMk cId="1971704234" sldId="2076138411"/>
            <ac:spMk id="3" creationId="{4451FE2A-8840-2642-98A8-7B3ABD61270D}"/>
          </ac:spMkLst>
        </pc:spChg>
        <pc:spChg chg="mod">
          <ac:chgData name="Corey Buzzell" userId="6007a2dc-1580-43d1-bddd-cd0ec8a50ae7" providerId="ADAL" clId="{BFBD0FEC-947C-45A5-886B-6C2932D8ECC0}" dt="2021-03-23T19:20:57.624" v="829" actId="20577"/>
          <ac:spMkLst>
            <pc:docMk/>
            <pc:sldMk cId="1971704234" sldId="2076138411"/>
            <ac:spMk id="4" creationId="{E2BC5389-44A0-534A-A695-EAF770FA2E7B}"/>
          </ac:spMkLst>
        </pc:spChg>
      </pc:sldChg>
      <pc:sldChg chg="del">
        <pc:chgData name="Corey Buzzell" userId="6007a2dc-1580-43d1-bddd-cd0ec8a50ae7" providerId="ADAL" clId="{BFBD0FEC-947C-45A5-886B-6C2932D8ECC0}" dt="2021-03-24T21:12:40.775" v="2635" actId="47"/>
        <pc:sldMkLst>
          <pc:docMk/>
          <pc:sldMk cId="2570900106" sldId="2076138412"/>
        </pc:sldMkLst>
      </pc:sldChg>
      <pc:sldChg chg="del">
        <pc:chgData name="Corey Buzzell" userId="6007a2dc-1580-43d1-bddd-cd0ec8a50ae7" providerId="ADAL" clId="{BFBD0FEC-947C-45A5-886B-6C2932D8ECC0}" dt="2021-03-23T19:15:15.908" v="523" actId="47"/>
        <pc:sldMkLst>
          <pc:docMk/>
          <pc:sldMk cId="453489105" sldId="2076138413"/>
        </pc:sldMkLst>
      </pc:sldChg>
      <pc:sldChg chg="del">
        <pc:chgData name="Corey Buzzell" userId="6007a2dc-1580-43d1-bddd-cd0ec8a50ae7" providerId="ADAL" clId="{BFBD0FEC-947C-45A5-886B-6C2932D8ECC0}" dt="2021-03-23T19:15:15.908" v="523" actId="47"/>
        <pc:sldMkLst>
          <pc:docMk/>
          <pc:sldMk cId="4281095854" sldId="2076138414"/>
        </pc:sldMkLst>
      </pc:sldChg>
      <pc:sldChg chg="del">
        <pc:chgData name="Corey Buzzell" userId="6007a2dc-1580-43d1-bddd-cd0ec8a50ae7" providerId="ADAL" clId="{BFBD0FEC-947C-45A5-886B-6C2932D8ECC0}" dt="2021-03-23T19:15:15.908" v="523" actId="47"/>
        <pc:sldMkLst>
          <pc:docMk/>
          <pc:sldMk cId="3242435988" sldId="2076138415"/>
        </pc:sldMkLst>
      </pc:sldChg>
      <pc:sldChg chg="del">
        <pc:chgData name="Corey Buzzell" userId="6007a2dc-1580-43d1-bddd-cd0ec8a50ae7" providerId="ADAL" clId="{BFBD0FEC-947C-45A5-886B-6C2932D8ECC0}" dt="2021-03-25T00:38:22.149" v="2773" actId="47"/>
        <pc:sldMkLst>
          <pc:docMk/>
          <pc:sldMk cId="1734498451" sldId="2076138419"/>
        </pc:sldMkLst>
      </pc:sldChg>
      <pc:sldChg chg="del">
        <pc:chgData name="Corey Buzzell" userId="6007a2dc-1580-43d1-bddd-cd0ec8a50ae7" providerId="ADAL" clId="{BFBD0FEC-947C-45A5-886B-6C2932D8ECC0}" dt="2021-03-25T00:38:22.149" v="2773" actId="47"/>
        <pc:sldMkLst>
          <pc:docMk/>
          <pc:sldMk cId="1096935855" sldId="2076138420"/>
        </pc:sldMkLst>
      </pc:sldChg>
      <pc:sldChg chg="del">
        <pc:chgData name="Corey Buzzell" userId="6007a2dc-1580-43d1-bddd-cd0ec8a50ae7" providerId="ADAL" clId="{BFBD0FEC-947C-45A5-886B-6C2932D8ECC0}" dt="2021-03-25T00:38:22.149" v="2773" actId="47"/>
        <pc:sldMkLst>
          <pc:docMk/>
          <pc:sldMk cId="2686505895" sldId="2076138422"/>
        </pc:sldMkLst>
      </pc:sldChg>
      <pc:sldChg chg="del">
        <pc:chgData name="Corey Buzzell" userId="6007a2dc-1580-43d1-bddd-cd0ec8a50ae7" providerId="ADAL" clId="{BFBD0FEC-947C-45A5-886B-6C2932D8ECC0}" dt="2021-03-23T19:07:04.825" v="147" actId="47"/>
        <pc:sldMkLst>
          <pc:docMk/>
          <pc:sldMk cId="1518936596" sldId="2076138423"/>
        </pc:sldMkLst>
      </pc:sldChg>
      <pc:sldChg chg="del">
        <pc:chgData name="Corey Buzzell" userId="6007a2dc-1580-43d1-bddd-cd0ec8a50ae7" providerId="ADAL" clId="{BFBD0FEC-947C-45A5-886B-6C2932D8ECC0}" dt="2021-03-25T00:40:18.906" v="2802" actId="47"/>
        <pc:sldMkLst>
          <pc:docMk/>
          <pc:sldMk cId="185135743" sldId="2076138424"/>
        </pc:sldMkLst>
      </pc:sldChg>
      <pc:sldChg chg="del">
        <pc:chgData name="Corey Buzzell" userId="6007a2dc-1580-43d1-bddd-cd0ec8a50ae7" providerId="ADAL" clId="{BFBD0FEC-947C-45A5-886B-6C2932D8ECC0}" dt="2021-03-24T21:13:01.670" v="2636" actId="47"/>
        <pc:sldMkLst>
          <pc:docMk/>
          <pc:sldMk cId="2647563434" sldId="2076138425"/>
        </pc:sldMkLst>
      </pc:sldChg>
      <pc:sldChg chg="del">
        <pc:chgData name="Corey Buzzell" userId="6007a2dc-1580-43d1-bddd-cd0ec8a50ae7" providerId="ADAL" clId="{BFBD0FEC-947C-45A5-886B-6C2932D8ECC0}" dt="2021-03-24T21:13:01.670" v="2636" actId="47"/>
        <pc:sldMkLst>
          <pc:docMk/>
          <pc:sldMk cId="3250083664" sldId="2076138426"/>
        </pc:sldMkLst>
      </pc:sldChg>
      <pc:sldChg chg="del">
        <pc:chgData name="Corey Buzzell" userId="6007a2dc-1580-43d1-bddd-cd0ec8a50ae7" providerId="ADAL" clId="{BFBD0FEC-947C-45A5-886B-6C2932D8ECC0}" dt="2021-03-24T21:13:01.670" v="2636" actId="47"/>
        <pc:sldMkLst>
          <pc:docMk/>
          <pc:sldMk cId="327458608" sldId="2076138427"/>
        </pc:sldMkLst>
      </pc:sldChg>
      <pc:sldChg chg="del">
        <pc:chgData name="Corey Buzzell" userId="6007a2dc-1580-43d1-bddd-cd0ec8a50ae7" providerId="ADAL" clId="{BFBD0FEC-947C-45A5-886B-6C2932D8ECC0}" dt="2021-03-24T21:13:01.670" v="2636" actId="47"/>
        <pc:sldMkLst>
          <pc:docMk/>
          <pc:sldMk cId="3064983071" sldId="2076138429"/>
        </pc:sldMkLst>
      </pc:sldChg>
      <pc:sldChg chg="del">
        <pc:chgData name="Corey Buzzell" userId="6007a2dc-1580-43d1-bddd-cd0ec8a50ae7" providerId="ADAL" clId="{BFBD0FEC-947C-45A5-886B-6C2932D8ECC0}" dt="2021-03-23T19:15:10.218" v="522" actId="47"/>
        <pc:sldMkLst>
          <pc:docMk/>
          <pc:sldMk cId="777935515" sldId="2076138430"/>
        </pc:sldMkLst>
      </pc:sldChg>
      <pc:sldChg chg="modSp mod ord">
        <pc:chgData name="Corey Buzzell" userId="6007a2dc-1580-43d1-bddd-cd0ec8a50ae7" providerId="ADAL" clId="{BFBD0FEC-947C-45A5-886B-6C2932D8ECC0}" dt="2021-03-24T21:14:40.670" v="2659" actId="20577"/>
        <pc:sldMkLst>
          <pc:docMk/>
          <pc:sldMk cId="2425254292" sldId="2076138431"/>
        </pc:sldMkLst>
        <pc:spChg chg="mod">
          <ac:chgData name="Corey Buzzell" userId="6007a2dc-1580-43d1-bddd-cd0ec8a50ae7" providerId="ADAL" clId="{BFBD0FEC-947C-45A5-886B-6C2932D8ECC0}" dt="2021-03-24T21:14:40.670" v="2659" actId="20577"/>
          <ac:spMkLst>
            <pc:docMk/>
            <pc:sldMk cId="2425254292" sldId="2076138431"/>
            <ac:spMk id="2" creationId="{6A99B1CD-C436-BC45-8471-7FCDCB3C5440}"/>
          </ac:spMkLst>
        </pc:spChg>
        <pc:spChg chg="mod">
          <ac:chgData name="Corey Buzzell" userId="6007a2dc-1580-43d1-bddd-cd0ec8a50ae7" providerId="ADAL" clId="{BFBD0FEC-947C-45A5-886B-6C2932D8ECC0}" dt="2021-03-23T19:21:50.352" v="972" actId="12"/>
          <ac:spMkLst>
            <pc:docMk/>
            <pc:sldMk cId="2425254292" sldId="2076138431"/>
            <ac:spMk id="3" creationId="{84B1BA8E-6643-E64C-BEF5-67B4F3CC6279}"/>
          </ac:spMkLst>
        </pc:spChg>
      </pc:sldChg>
      <pc:sldChg chg="del">
        <pc:chgData name="Corey Buzzell" userId="6007a2dc-1580-43d1-bddd-cd0ec8a50ae7" providerId="ADAL" clId="{BFBD0FEC-947C-45A5-886B-6C2932D8ECC0}" dt="2021-03-24T21:12:40.775" v="2635" actId="47"/>
        <pc:sldMkLst>
          <pc:docMk/>
          <pc:sldMk cId="1526082097" sldId="2076138432"/>
        </pc:sldMkLst>
      </pc:sldChg>
      <pc:sldChg chg="del">
        <pc:chgData name="Corey Buzzell" userId="6007a2dc-1580-43d1-bddd-cd0ec8a50ae7" providerId="ADAL" clId="{BFBD0FEC-947C-45A5-886B-6C2932D8ECC0}" dt="2021-03-24T21:12:40.775" v="2635" actId="47"/>
        <pc:sldMkLst>
          <pc:docMk/>
          <pc:sldMk cId="3449950201" sldId="2076138433"/>
        </pc:sldMkLst>
      </pc:sldChg>
      <pc:sldChg chg="del">
        <pc:chgData name="Corey Buzzell" userId="6007a2dc-1580-43d1-bddd-cd0ec8a50ae7" providerId="ADAL" clId="{BFBD0FEC-947C-45A5-886B-6C2932D8ECC0}" dt="2021-03-24T21:12:40.775" v="2635" actId="47"/>
        <pc:sldMkLst>
          <pc:docMk/>
          <pc:sldMk cId="2555315038" sldId="2076138434"/>
        </pc:sldMkLst>
      </pc:sldChg>
      <pc:sldChg chg="del">
        <pc:chgData name="Corey Buzzell" userId="6007a2dc-1580-43d1-bddd-cd0ec8a50ae7" providerId="ADAL" clId="{BFBD0FEC-947C-45A5-886B-6C2932D8ECC0}" dt="2021-03-24T21:12:40.775" v="2635" actId="47"/>
        <pc:sldMkLst>
          <pc:docMk/>
          <pc:sldMk cId="1668688765" sldId="2076138435"/>
        </pc:sldMkLst>
      </pc:sldChg>
      <pc:sldChg chg="del">
        <pc:chgData name="Corey Buzzell" userId="6007a2dc-1580-43d1-bddd-cd0ec8a50ae7" providerId="ADAL" clId="{BFBD0FEC-947C-45A5-886B-6C2932D8ECC0}" dt="2021-03-24T21:12:40.775" v="2635" actId="47"/>
        <pc:sldMkLst>
          <pc:docMk/>
          <pc:sldMk cId="1837814463" sldId="2076138436"/>
        </pc:sldMkLst>
      </pc:sldChg>
      <pc:sldChg chg="del">
        <pc:chgData name="Corey Buzzell" userId="6007a2dc-1580-43d1-bddd-cd0ec8a50ae7" providerId="ADAL" clId="{BFBD0FEC-947C-45A5-886B-6C2932D8ECC0}" dt="2021-03-24T21:12:40.775" v="2635" actId="47"/>
        <pc:sldMkLst>
          <pc:docMk/>
          <pc:sldMk cId="3347576468" sldId="2076138437"/>
        </pc:sldMkLst>
      </pc:sldChg>
      <pc:sldChg chg="del">
        <pc:chgData name="Corey Buzzell" userId="6007a2dc-1580-43d1-bddd-cd0ec8a50ae7" providerId="ADAL" clId="{BFBD0FEC-947C-45A5-886B-6C2932D8ECC0}" dt="2021-03-24T21:12:40.775" v="2635" actId="47"/>
        <pc:sldMkLst>
          <pc:docMk/>
          <pc:sldMk cId="3208376228" sldId="2076138438"/>
        </pc:sldMkLst>
      </pc:sldChg>
      <pc:sldChg chg="del">
        <pc:chgData name="Corey Buzzell" userId="6007a2dc-1580-43d1-bddd-cd0ec8a50ae7" providerId="ADAL" clId="{BFBD0FEC-947C-45A5-886B-6C2932D8ECC0}" dt="2021-03-24T21:12:40.775" v="2635" actId="47"/>
        <pc:sldMkLst>
          <pc:docMk/>
          <pc:sldMk cId="172481339" sldId="2076138439"/>
        </pc:sldMkLst>
      </pc:sldChg>
      <pc:sldChg chg="del">
        <pc:chgData name="Corey Buzzell" userId="6007a2dc-1580-43d1-bddd-cd0ec8a50ae7" providerId="ADAL" clId="{BFBD0FEC-947C-45A5-886B-6C2932D8ECC0}" dt="2021-03-24T21:12:40.775" v="2635" actId="47"/>
        <pc:sldMkLst>
          <pc:docMk/>
          <pc:sldMk cId="379701587" sldId="2076138440"/>
        </pc:sldMkLst>
      </pc:sldChg>
      <pc:sldChg chg="del">
        <pc:chgData name="Corey Buzzell" userId="6007a2dc-1580-43d1-bddd-cd0ec8a50ae7" providerId="ADAL" clId="{BFBD0FEC-947C-45A5-886B-6C2932D8ECC0}" dt="2021-03-24T21:12:40.775" v="2635" actId="47"/>
        <pc:sldMkLst>
          <pc:docMk/>
          <pc:sldMk cId="3244986488" sldId="2076138441"/>
        </pc:sldMkLst>
      </pc:sldChg>
      <pc:sldChg chg="del">
        <pc:chgData name="Corey Buzzell" userId="6007a2dc-1580-43d1-bddd-cd0ec8a50ae7" providerId="ADAL" clId="{BFBD0FEC-947C-45A5-886B-6C2932D8ECC0}" dt="2021-03-24T21:12:40.775" v="2635" actId="47"/>
        <pc:sldMkLst>
          <pc:docMk/>
          <pc:sldMk cId="887637223" sldId="2076138442"/>
        </pc:sldMkLst>
      </pc:sldChg>
      <pc:sldChg chg="del">
        <pc:chgData name="Corey Buzzell" userId="6007a2dc-1580-43d1-bddd-cd0ec8a50ae7" providerId="ADAL" clId="{BFBD0FEC-947C-45A5-886B-6C2932D8ECC0}" dt="2021-03-24T21:12:40.775" v="2635" actId="47"/>
        <pc:sldMkLst>
          <pc:docMk/>
          <pc:sldMk cId="3027373658" sldId="2076138443"/>
        </pc:sldMkLst>
      </pc:sldChg>
      <pc:sldChg chg="del">
        <pc:chgData name="Corey Buzzell" userId="6007a2dc-1580-43d1-bddd-cd0ec8a50ae7" providerId="ADAL" clId="{BFBD0FEC-947C-45A5-886B-6C2932D8ECC0}" dt="2021-03-24T21:12:40.775" v="2635" actId="47"/>
        <pc:sldMkLst>
          <pc:docMk/>
          <pc:sldMk cId="3799232384" sldId="2076138444"/>
        </pc:sldMkLst>
      </pc:sldChg>
      <pc:sldChg chg="del">
        <pc:chgData name="Corey Buzzell" userId="6007a2dc-1580-43d1-bddd-cd0ec8a50ae7" providerId="ADAL" clId="{BFBD0FEC-947C-45A5-886B-6C2932D8ECC0}" dt="2021-03-24T21:12:40.775" v="2635" actId="47"/>
        <pc:sldMkLst>
          <pc:docMk/>
          <pc:sldMk cId="3433968103" sldId="2076138445"/>
        </pc:sldMkLst>
      </pc:sldChg>
      <pc:sldChg chg="del">
        <pc:chgData name="Corey Buzzell" userId="6007a2dc-1580-43d1-bddd-cd0ec8a50ae7" providerId="ADAL" clId="{BFBD0FEC-947C-45A5-886B-6C2932D8ECC0}" dt="2021-03-24T21:12:40.775" v="2635" actId="47"/>
        <pc:sldMkLst>
          <pc:docMk/>
          <pc:sldMk cId="328929892" sldId="2076138446"/>
        </pc:sldMkLst>
      </pc:sldChg>
      <pc:sldChg chg="del">
        <pc:chgData name="Corey Buzzell" userId="6007a2dc-1580-43d1-bddd-cd0ec8a50ae7" providerId="ADAL" clId="{BFBD0FEC-947C-45A5-886B-6C2932D8ECC0}" dt="2021-03-24T21:12:40.775" v="2635" actId="47"/>
        <pc:sldMkLst>
          <pc:docMk/>
          <pc:sldMk cId="3741467432" sldId="2076138447"/>
        </pc:sldMkLst>
      </pc:sldChg>
      <pc:sldChg chg="del">
        <pc:chgData name="Corey Buzzell" userId="6007a2dc-1580-43d1-bddd-cd0ec8a50ae7" providerId="ADAL" clId="{BFBD0FEC-947C-45A5-886B-6C2932D8ECC0}" dt="2021-03-23T19:06:34.888" v="140" actId="47"/>
        <pc:sldMkLst>
          <pc:docMk/>
          <pc:sldMk cId="3687564940" sldId="2076138448"/>
        </pc:sldMkLst>
      </pc:sldChg>
      <pc:sldChg chg="del">
        <pc:chgData name="Corey Buzzell" userId="6007a2dc-1580-43d1-bddd-cd0ec8a50ae7" providerId="ADAL" clId="{BFBD0FEC-947C-45A5-886B-6C2932D8ECC0}" dt="2021-03-23T19:06:34.888" v="140" actId="47"/>
        <pc:sldMkLst>
          <pc:docMk/>
          <pc:sldMk cId="2727809640" sldId="2076138449"/>
        </pc:sldMkLst>
      </pc:sldChg>
      <pc:sldChg chg="del">
        <pc:chgData name="Corey Buzzell" userId="6007a2dc-1580-43d1-bddd-cd0ec8a50ae7" providerId="ADAL" clId="{BFBD0FEC-947C-45A5-886B-6C2932D8ECC0}" dt="2021-03-23T19:06:34.888" v="140" actId="47"/>
        <pc:sldMkLst>
          <pc:docMk/>
          <pc:sldMk cId="794175630" sldId="2076138450"/>
        </pc:sldMkLst>
      </pc:sldChg>
      <pc:sldChg chg="del">
        <pc:chgData name="Corey Buzzell" userId="6007a2dc-1580-43d1-bddd-cd0ec8a50ae7" providerId="ADAL" clId="{BFBD0FEC-947C-45A5-886B-6C2932D8ECC0}" dt="2021-03-23T19:14:32.568" v="521" actId="47"/>
        <pc:sldMkLst>
          <pc:docMk/>
          <pc:sldMk cId="3304917041" sldId="2076138451"/>
        </pc:sldMkLst>
      </pc:sldChg>
      <pc:sldChg chg="addSp delSp modSp mod">
        <pc:chgData name="Corey Buzzell" userId="6007a2dc-1580-43d1-bddd-cd0ec8a50ae7" providerId="ADAL" clId="{BFBD0FEC-947C-45A5-886B-6C2932D8ECC0}" dt="2021-03-23T19:18:01.811" v="677" actId="20577"/>
        <pc:sldMkLst>
          <pc:docMk/>
          <pc:sldMk cId="283968269" sldId="2076138452"/>
        </pc:sldMkLst>
        <pc:spChg chg="mod">
          <ac:chgData name="Corey Buzzell" userId="6007a2dc-1580-43d1-bddd-cd0ec8a50ae7" providerId="ADAL" clId="{BFBD0FEC-947C-45A5-886B-6C2932D8ECC0}" dt="2021-03-23T19:13:56.565" v="407" actId="20577"/>
          <ac:spMkLst>
            <pc:docMk/>
            <pc:sldMk cId="283968269" sldId="2076138452"/>
            <ac:spMk id="4" creationId="{00000000-0000-0000-0000-000000000000}"/>
          </ac:spMkLst>
        </pc:spChg>
        <pc:spChg chg="mod">
          <ac:chgData name="Corey Buzzell" userId="6007a2dc-1580-43d1-bddd-cd0ec8a50ae7" providerId="ADAL" clId="{BFBD0FEC-947C-45A5-886B-6C2932D8ECC0}" dt="2021-03-23T19:14:25.910" v="520" actId="404"/>
          <ac:spMkLst>
            <pc:docMk/>
            <pc:sldMk cId="283968269" sldId="2076138452"/>
            <ac:spMk id="5" creationId="{00000000-0000-0000-0000-000000000000}"/>
          </ac:spMkLst>
        </pc:spChg>
        <pc:spChg chg="add del mod">
          <ac:chgData name="Corey Buzzell" userId="6007a2dc-1580-43d1-bddd-cd0ec8a50ae7" providerId="ADAL" clId="{BFBD0FEC-947C-45A5-886B-6C2932D8ECC0}" dt="2021-03-23T19:16:05.763" v="527" actId="22"/>
          <ac:spMkLst>
            <pc:docMk/>
            <pc:sldMk cId="283968269" sldId="2076138452"/>
            <ac:spMk id="7" creationId="{C9C511B2-F75A-4390-873E-95D434C60AA1}"/>
          </ac:spMkLst>
        </pc:spChg>
        <pc:spChg chg="add mod">
          <ac:chgData name="Corey Buzzell" userId="6007a2dc-1580-43d1-bddd-cd0ec8a50ae7" providerId="ADAL" clId="{BFBD0FEC-947C-45A5-886B-6C2932D8ECC0}" dt="2021-03-23T19:18:01.811" v="677" actId="20577"/>
          <ac:spMkLst>
            <pc:docMk/>
            <pc:sldMk cId="283968269" sldId="2076138452"/>
            <ac:spMk id="8" creationId="{D204FA41-7C46-4DD1-A0B7-0B7FC09C07A4}"/>
          </ac:spMkLst>
        </pc:spChg>
      </pc:sldChg>
      <pc:sldChg chg="del">
        <pc:chgData name="Corey Buzzell" userId="6007a2dc-1580-43d1-bddd-cd0ec8a50ae7" providerId="ADAL" clId="{BFBD0FEC-947C-45A5-886B-6C2932D8ECC0}" dt="2021-03-23T19:06:51.963" v="143" actId="47"/>
        <pc:sldMkLst>
          <pc:docMk/>
          <pc:sldMk cId="2433701503" sldId="2076138453"/>
        </pc:sldMkLst>
      </pc:sldChg>
      <pc:sldChg chg="del">
        <pc:chgData name="Corey Buzzell" userId="6007a2dc-1580-43d1-bddd-cd0ec8a50ae7" providerId="ADAL" clId="{BFBD0FEC-947C-45A5-886B-6C2932D8ECC0}" dt="2021-03-23T19:06:53.758" v="144" actId="47"/>
        <pc:sldMkLst>
          <pc:docMk/>
          <pc:sldMk cId="2872888012" sldId="2076138454"/>
        </pc:sldMkLst>
      </pc:sldChg>
      <pc:sldChg chg="del">
        <pc:chgData name="Corey Buzzell" userId="6007a2dc-1580-43d1-bddd-cd0ec8a50ae7" providerId="ADAL" clId="{BFBD0FEC-947C-45A5-886B-6C2932D8ECC0}" dt="2021-03-23T19:06:55.963" v="145" actId="47"/>
        <pc:sldMkLst>
          <pc:docMk/>
          <pc:sldMk cId="1041438579" sldId="2076138456"/>
        </pc:sldMkLst>
      </pc:sldChg>
      <pc:sldChg chg="modSp del mod">
        <pc:chgData name="Corey Buzzell" userId="6007a2dc-1580-43d1-bddd-cd0ec8a50ae7" providerId="ADAL" clId="{BFBD0FEC-947C-45A5-886B-6C2932D8ECC0}" dt="2021-03-23T19:14:32.568" v="521" actId="47"/>
        <pc:sldMkLst>
          <pc:docMk/>
          <pc:sldMk cId="1111858447" sldId="2076138457"/>
        </pc:sldMkLst>
        <pc:spChg chg="mod">
          <ac:chgData name="Corey Buzzell" userId="6007a2dc-1580-43d1-bddd-cd0ec8a50ae7" providerId="ADAL" clId="{BFBD0FEC-947C-45A5-886B-6C2932D8ECC0}" dt="2021-03-23T19:03:23.684" v="139" actId="20577"/>
          <ac:spMkLst>
            <pc:docMk/>
            <pc:sldMk cId="1111858447" sldId="2076138457"/>
            <ac:spMk id="2" creationId="{F47C04F4-D44B-034E-BDA3-B1A28177F4AC}"/>
          </ac:spMkLst>
        </pc:spChg>
        <pc:spChg chg="mod">
          <ac:chgData name="Corey Buzzell" userId="6007a2dc-1580-43d1-bddd-cd0ec8a50ae7" providerId="ADAL" clId="{BFBD0FEC-947C-45A5-886B-6C2932D8ECC0}" dt="2021-03-23T19:03:11.856" v="135" actId="14100"/>
          <ac:spMkLst>
            <pc:docMk/>
            <pc:sldMk cId="1111858447" sldId="2076138457"/>
            <ac:spMk id="3" creationId="{8979BC2D-2378-144D-8779-2C4A3D32B56B}"/>
          </ac:spMkLst>
        </pc:spChg>
      </pc:sldChg>
      <pc:sldChg chg="del ord">
        <pc:chgData name="Corey Buzzell" userId="6007a2dc-1580-43d1-bddd-cd0ec8a50ae7" providerId="ADAL" clId="{BFBD0FEC-947C-45A5-886B-6C2932D8ECC0}" dt="2021-03-25T00:39:13.689" v="2785" actId="47"/>
        <pc:sldMkLst>
          <pc:docMk/>
          <pc:sldMk cId="2452789509" sldId="2076138458"/>
        </pc:sldMkLst>
      </pc:sldChg>
      <pc:sldChg chg="del">
        <pc:chgData name="Corey Buzzell" userId="6007a2dc-1580-43d1-bddd-cd0ec8a50ae7" providerId="ADAL" clId="{BFBD0FEC-947C-45A5-886B-6C2932D8ECC0}" dt="2021-03-23T19:06:43.101" v="141" actId="47"/>
        <pc:sldMkLst>
          <pc:docMk/>
          <pc:sldMk cId="3401921073" sldId="2076138459"/>
        </pc:sldMkLst>
      </pc:sldChg>
      <pc:sldChg chg="del">
        <pc:chgData name="Corey Buzzell" userId="6007a2dc-1580-43d1-bddd-cd0ec8a50ae7" providerId="ADAL" clId="{BFBD0FEC-947C-45A5-886B-6C2932D8ECC0}" dt="2021-03-24T21:12:40.775" v="2635" actId="47"/>
        <pc:sldMkLst>
          <pc:docMk/>
          <pc:sldMk cId="3555126459" sldId="2076138461"/>
        </pc:sldMkLst>
      </pc:sldChg>
      <pc:sldChg chg="del">
        <pc:chgData name="Corey Buzzell" userId="6007a2dc-1580-43d1-bddd-cd0ec8a50ae7" providerId="ADAL" clId="{BFBD0FEC-947C-45A5-886B-6C2932D8ECC0}" dt="2021-03-25T00:40:01.894" v="2799" actId="47"/>
        <pc:sldMkLst>
          <pc:docMk/>
          <pc:sldMk cId="3375359074" sldId="2076138462"/>
        </pc:sldMkLst>
      </pc:sldChg>
      <pc:sldChg chg="del">
        <pc:chgData name="Corey Buzzell" userId="6007a2dc-1580-43d1-bddd-cd0ec8a50ae7" providerId="ADAL" clId="{BFBD0FEC-947C-45A5-886B-6C2932D8ECC0}" dt="2021-03-24T21:13:01.670" v="2636" actId="47"/>
        <pc:sldMkLst>
          <pc:docMk/>
          <pc:sldMk cId="642094546" sldId="2076138463"/>
        </pc:sldMkLst>
      </pc:sldChg>
      <pc:sldChg chg="del">
        <pc:chgData name="Corey Buzzell" userId="6007a2dc-1580-43d1-bddd-cd0ec8a50ae7" providerId="ADAL" clId="{BFBD0FEC-947C-45A5-886B-6C2932D8ECC0}" dt="2021-03-24T21:13:01.670" v="2636" actId="47"/>
        <pc:sldMkLst>
          <pc:docMk/>
          <pc:sldMk cId="1904956503" sldId="2076138464"/>
        </pc:sldMkLst>
      </pc:sldChg>
      <pc:sldChg chg="addSp delSp modSp new mod ord chgLayout">
        <pc:chgData name="Corey Buzzell" userId="6007a2dc-1580-43d1-bddd-cd0ec8a50ae7" providerId="ADAL" clId="{BFBD0FEC-947C-45A5-886B-6C2932D8ECC0}" dt="2021-03-25T01:07:47.417" v="2862" actId="20577"/>
        <pc:sldMkLst>
          <pc:docMk/>
          <pc:sldMk cId="2094463549" sldId="2076138465"/>
        </pc:sldMkLst>
        <pc:spChg chg="del mod ord">
          <ac:chgData name="Corey Buzzell" userId="6007a2dc-1580-43d1-bddd-cd0ec8a50ae7" providerId="ADAL" clId="{BFBD0FEC-947C-45A5-886B-6C2932D8ECC0}" dt="2021-03-23T19:24:51.261" v="1316" actId="700"/>
          <ac:spMkLst>
            <pc:docMk/>
            <pc:sldMk cId="2094463549" sldId="2076138465"/>
            <ac:spMk id="2" creationId="{145FC546-7D00-40CB-A499-16EAF92A047C}"/>
          </ac:spMkLst>
        </pc:spChg>
        <pc:spChg chg="add mod ord">
          <ac:chgData name="Corey Buzzell" userId="6007a2dc-1580-43d1-bddd-cd0ec8a50ae7" providerId="ADAL" clId="{BFBD0FEC-947C-45A5-886B-6C2932D8ECC0}" dt="2021-03-24T20:05:56.790" v="1849" actId="1076"/>
          <ac:spMkLst>
            <pc:docMk/>
            <pc:sldMk cId="2094463549" sldId="2076138465"/>
            <ac:spMk id="3" creationId="{2DB8483A-F54F-470D-A630-31C2DF9CD70E}"/>
          </ac:spMkLst>
        </pc:spChg>
        <pc:spChg chg="add mod ord">
          <ac:chgData name="Corey Buzzell" userId="6007a2dc-1580-43d1-bddd-cd0ec8a50ae7" providerId="ADAL" clId="{BFBD0FEC-947C-45A5-886B-6C2932D8ECC0}" dt="2021-03-25T01:07:47.417" v="2862" actId="20577"/>
          <ac:spMkLst>
            <pc:docMk/>
            <pc:sldMk cId="2094463549" sldId="2076138465"/>
            <ac:spMk id="4" creationId="{A21CCAB0-F240-4390-BF18-89FA37CC57D9}"/>
          </ac:spMkLst>
        </pc:spChg>
      </pc:sldChg>
      <pc:sldChg chg="new del">
        <pc:chgData name="Corey Buzzell" userId="6007a2dc-1580-43d1-bddd-cd0ec8a50ae7" providerId="ADAL" clId="{BFBD0FEC-947C-45A5-886B-6C2932D8ECC0}" dt="2021-03-23T19:24:35.642" v="1314" actId="680"/>
        <pc:sldMkLst>
          <pc:docMk/>
          <pc:sldMk cId="2570742481" sldId="2076138465"/>
        </pc:sldMkLst>
      </pc:sldChg>
      <pc:sldChg chg="addSp delSp new mod chgLayout">
        <pc:chgData name="Corey Buzzell" userId="6007a2dc-1580-43d1-bddd-cd0ec8a50ae7" providerId="ADAL" clId="{BFBD0FEC-947C-45A5-886B-6C2932D8ECC0}" dt="2021-03-25T02:21:43.697" v="3200" actId="22"/>
        <pc:sldMkLst>
          <pc:docMk/>
          <pc:sldMk cId="2316906512" sldId="2076138466"/>
        </pc:sldMkLst>
        <pc:spChg chg="del">
          <ac:chgData name="Corey Buzzell" userId="6007a2dc-1580-43d1-bddd-cd0ec8a50ae7" providerId="ADAL" clId="{BFBD0FEC-947C-45A5-886B-6C2932D8ECC0}" dt="2021-03-24T18:50:14.019" v="1691" actId="700"/>
          <ac:spMkLst>
            <pc:docMk/>
            <pc:sldMk cId="2316906512" sldId="2076138466"/>
            <ac:spMk id="2" creationId="{34F4AD30-0F7E-4355-A017-B42C964A3089}"/>
          </ac:spMkLst>
        </pc:spChg>
        <pc:spChg chg="del">
          <ac:chgData name="Corey Buzzell" userId="6007a2dc-1580-43d1-bddd-cd0ec8a50ae7" providerId="ADAL" clId="{BFBD0FEC-947C-45A5-886B-6C2932D8ECC0}" dt="2021-03-24T18:50:14.019" v="1691" actId="700"/>
          <ac:spMkLst>
            <pc:docMk/>
            <pc:sldMk cId="2316906512" sldId="2076138466"/>
            <ac:spMk id="3" creationId="{185DC497-4AF0-44C4-9730-52DD5BDD38A5}"/>
          </ac:spMkLst>
        </pc:spChg>
        <pc:picChg chg="add">
          <ac:chgData name="Corey Buzzell" userId="6007a2dc-1580-43d1-bddd-cd0ec8a50ae7" providerId="ADAL" clId="{BFBD0FEC-947C-45A5-886B-6C2932D8ECC0}" dt="2021-03-25T02:21:43.697" v="3200" actId="22"/>
          <ac:picMkLst>
            <pc:docMk/>
            <pc:sldMk cId="2316906512" sldId="2076138466"/>
            <ac:picMk id="3" creationId="{15CAAB6B-881D-41CD-8522-FD01A96B8487}"/>
          </ac:picMkLst>
        </pc:picChg>
        <pc:picChg chg="add del">
          <ac:chgData name="Corey Buzzell" userId="6007a2dc-1580-43d1-bddd-cd0ec8a50ae7" providerId="ADAL" clId="{BFBD0FEC-947C-45A5-886B-6C2932D8ECC0}" dt="2021-03-24T18:57:23.006" v="1695" actId="478"/>
          <ac:picMkLst>
            <pc:docMk/>
            <pc:sldMk cId="2316906512" sldId="2076138466"/>
            <ac:picMk id="6" creationId="{1A9EF8AA-31FD-4F3E-BCCD-3A9770050468}"/>
          </ac:picMkLst>
        </pc:picChg>
        <pc:picChg chg="add del">
          <ac:chgData name="Corey Buzzell" userId="6007a2dc-1580-43d1-bddd-cd0ec8a50ae7" providerId="ADAL" clId="{BFBD0FEC-947C-45A5-886B-6C2932D8ECC0}" dt="2021-03-25T02:21:43.239" v="3199" actId="478"/>
          <ac:picMkLst>
            <pc:docMk/>
            <pc:sldMk cId="2316906512" sldId="2076138466"/>
            <ac:picMk id="8" creationId="{64C5F539-6535-4175-8E9E-0E3988E8FE82}"/>
          </ac:picMkLst>
        </pc:picChg>
        <pc:inkChg chg="add del">
          <ac:chgData name="Corey Buzzell" userId="6007a2dc-1580-43d1-bddd-cd0ec8a50ae7" providerId="ADAL" clId="{BFBD0FEC-947C-45A5-886B-6C2932D8ECC0}" dt="2021-03-24T18:55:13.423" v="1693"/>
          <ac:inkMkLst>
            <pc:docMk/>
            <pc:sldMk cId="2316906512" sldId="2076138466"/>
            <ac:inkMk id="4" creationId="{B8464FE0-13DD-44BA-AF2E-5064C42615DD}"/>
          </ac:inkMkLst>
        </pc:inkChg>
      </pc:sldChg>
      <pc:sldChg chg="add del">
        <pc:chgData name="Corey Buzzell" userId="6007a2dc-1580-43d1-bddd-cd0ec8a50ae7" providerId="ADAL" clId="{BFBD0FEC-947C-45A5-886B-6C2932D8ECC0}" dt="2021-03-23T20:35:38.991" v="1558" actId="47"/>
        <pc:sldMkLst>
          <pc:docMk/>
          <pc:sldMk cId="4164169429" sldId="2076138466"/>
        </pc:sldMkLst>
      </pc:sldChg>
      <pc:sldChg chg="addSp modSp new mod chgLayout">
        <pc:chgData name="Corey Buzzell" userId="6007a2dc-1580-43d1-bddd-cd0ec8a50ae7" providerId="ADAL" clId="{BFBD0FEC-947C-45A5-886B-6C2932D8ECC0}" dt="2021-03-24T18:58:02.735" v="1720" actId="20577"/>
        <pc:sldMkLst>
          <pc:docMk/>
          <pc:sldMk cId="414476123" sldId="2076138467"/>
        </pc:sldMkLst>
        <pc:spChg chg="add mod">
          <ac:chgData name="Corey Buzzell" userId="6007a2dc-1580-43d1-bddd-cd0ec8a50ae7" providerId="ADAL" clId="{BFBD0FEC-947C-45A5-886B-6C2932D8ECC0}" dt="2021-03-24T18:58:02.735" v="1720" actId="20577"/>
          <ac:spMkLst>
            <pc:docMk/>
            <pc:sldMk cId="414476123" sldId="2076138467"/>
            <ac:spMk id="2" creationId="{CE13A1A0-F3E2-42E8-B7DF-4FFE919ACD23}"/>
          </ac:spMkLst>
        </pc:spChg>
      </pc:sldChg>
      <pc:sldChg chg="add del">
        <pc:chgData name="Corey Buzzell" userId="6007a2dc-1580-43d1-bddd-cd0ec8a50ae7" providerId="ADAL" clId="{BFBD0FEC-947C-45A5-886B-6C2932D8ECC0}" dt="2021-03-23T20:35:37.489" v="1557" actId="47"/>
        <pc:sldMkLst>
          <pc:docMk/>
          <pc:sldMk cId="654650036" sldId="2076138467"/>
        </pc:sldMkLst>
      </pc:sldChg>
      <pc:sldChg chg="addSp delSp modSp add mod ord">
        <pc:chgData name="Corey Buzzell" userId="6007a2dc-1580-43d1-bddd-cd0ec8a50ae7" providerId="ADAL" clId="{BFBD0FEC-947C-45A5-886B-6C2932D8ECC0}" dt="2021-03-24T20:21:35.517" v="2332" actId="1076"/>
        <pc:sldMkLst>
          <pc:docMk/>
          <pc:sldMk cId="3641234884" sldId="2076138468"/>
        </pc:sldMkLst>
        <pc:spChg chg="add del mod">
          <ac:chgData name="Corey Buzzell" userId="6007a2dc-1580-43d1-bddd-cd0ec8a50ae7" providerId="ADAL" clId="{BFBD0FEC-947C-45A5-886B-6C2932D8ECC0}" dt="2021-03-24T20:14:53.027" v="2091" actId="478"/>
          <ac:spMkLst>
            <pc:docMk/>
            <pc:sldMk cId="3641234884" sldId="2076138468"/>
            <ac:spMk id="11" creationId="{111C6954-EE7F-48A8-A862-9E5232F1E5AF}"/>
          </ac:spMkLst>
        </pc:spChg>
        <pc:spChg chg="add mod">
          <ac:chgData name="Corey Buzzell" userId="6007a2dc-1580-43d1-bddd-cd0ec8a50ae7" providerId="ADAL" clId="{BFBD0FEC-947C-45A5-886B-6C2932D8ECC0}" dt="2021-03-24T20:19:03.109" v="2274" actId="20577"/>
          <ac:spMkLst>
            <pc:docMk/>
            <pc:sldMk cId="3641234884" sldId="2076138468"/>
            <ac:spMk id="12" creationId="{D114DD44-6D04-42C4-AD2B-9CCED1036D23}"/>
          </ac:spMkLst>
        </pc:spChg>
        <pc:spChg chg="add del mod">
          <ac:chgData name="Corey Buzzell" userId="6007a2dc-1580-43d1-bddd-cd0ec8a50ae7" providerId="ADAL" clId="{BFBD0FEC-947C-45A5-886B-6C2932D8ECC0}" dt="2021-03-24T20:16:00.319" v="2096" actId="478"/>
          <ac:spMkLst>
            <pc:docMk/>
            <pc:sldMk cId="3641234884" sldId="2076138468"/>
            <ac:spMk id="14" creationId="{759F1FAE-6884-4475-AA49-9E1C58E1A23C}"/>
          </ac:spMkLst>
        </pc:spChg>
        <pc:spChg chg="add mod">
          <ac:chgData name="Corey Buzzell" userId="6007a2dc-1580-43d1-bddd-cd0ec8a50ae7" providerId="ADAL" clId="{BFBD0FEC-947C-45A5-886B-6C2932D8ECC0}" dt="2021-03-24T20:17:26.457" v="2175" actId="20577"/>
          <ac:spMkLst>
            <pc:docMk/>
            <pc:sldMk cId="3641234884" sldId="2076138468"/>
            <ac:spMk id="16" creationId="{9633DFA3-9102-4FA2-891A-7B5C0DD97486}"/>
          </ac:spMkLst>
        </pc:spChg>
        <pc:spChg chg="add mod">
          <ac:chgData name="Corey Buzzell" userId="6007a2dc-1580-43d1-bddd-cd0ec8a50ae7" providerId="ADAL" clId="{BFBD0FEC-947C-45A5-886B-6C2932D8ECC0}" dt="2021-03-24T20:16:31.381" v="2126" actId="14100"/>
          <ac:spMkLst>
            <pc:docMk/>
            <pc:sldMk cId="3641234884" sldId="2076138468"/>
            <ac:spMk id="18" creationId="{FCB3C9BE-0C6B-47F8-9F08-938EA296AC02}"/>
          </ac:spMkLst>
        </pc:spChg>
        <pc:spChg chg="add mod">
          <ac:chgData name="Corey Buzzell" userId="6007a2dc-1580-43d1-bddd-cd0ec8a50ae7" providerId="ADAL" clId="{BFBD0FEC-947C-45A5-886B-6C2932D8ECC0}" dt="2021-03-24T20:17:23.431" v="2174" actId="14100"/>
          <ac:spMkLst>
            <pc:docMk/>
            <pc:sldMk cId="3641234884" sldId="2076138468"/>
            <ac:spMk id="20" creationId="{25C02CD2-3837-44F5-B443-A00B9D522B05}"/>
          </ac:spMkLst>
        </pc:spChg>
        <pc:spChg chg="add mod">
          <ac:chgData name="Corey Buzzell" userId="6007a2dc-1580-43d1-bddd-cd0ec8a50ae7" providerId="ADAL" clId="{BFBD0FEC-947C-45A5-886B-6C2932D8ECC0}" dt="2021-03-24T20:18:19.290" v="2229" actId="14100"/>
          <ac:spMkLst>
            <pc:docMk/>
            <pc:sldMk cId="3641234884" sldId="2076138468"/>
            <ac:spMk id="22" creationId="{406DD829-CE33-4CC1-8CA2-180040C3D1D9}"/>
          </ac:spMkLst>
        </pc:spChg>
        <pc:spChg chg="add mod">
          <ac:chgData name="Corey Buzzell" userId="6007a2dc-1580-43d1-bddd-cd0ec8a50ae7" providerId="ADAL" clId="{BFBD0FEC-947C-45A5-886B-6C2932D8ECC0}" dt="2021-03-24T20:18:32.467" v="2256" actId="1076"/>
          <ac:spMkLst>
            <pc:docMk/>
            <pc:sldMk cId="3641234884" sldId="2076138468"/>
            <ac:spMk id="24" creationId="{0552FC52-DC5D-4575-B756-D8BD1EF3C3DE}"/>
          </ac:spMkLst>
        </pc:spChg>
        <pc:spChg chg="add mod">
          <ac:chgData name="Corey Buzzell" userId="6007a2dc-1580-43d1-bddd-cd0ec8a50ae7" providerId="ADAL" clId="{BFBD0FEC-947C-45A5-886B-6C2932D8ECC0}" dt="2021-03-24T20:19:46.799" v="2292" actId="1076"/>
          <ac:spMkLst>
            <pc:docMk/>
            <pc:sldMk cId="3641234884" sldId="2076138468"/>
            <ac:spMk id="26" creationId="{B9D91809-9E15-4CC5-884C-B9B4479C802B}"/>
          </ac:spMkLst>
        </pc:spChg>
        <pc:spChg chg="add mod">
          <ac:chgData name="Corey Buzzell" userId="6007a2dc-1580-43d1-bddd-cd0ec8a50ae7" providerId="ADAL" clId="{BFBD0FEC-947C-45A5-886B-6C2932D8ECC0}" dt="2021-03-24T20:20:14.039" v="2294" actId="1076"/>
          <ac:spMkLst>
            <pc:docMk/>
            <pc:sldMk cId="3641234884" sldId="2076138468"/>
            <ac:spMk id="28" creationId="{8977A071-6F8C-4198-863A-B4CD9E52C069}"/>
          </ac:spMkLst>
        </pc:spChg>
        <pc:spChg chg="add mod">
          <ac:chgData name="Corey Buzzell" userId="6007a2dc-1580-43d1-bddd-cd0ec8a50ae7" providerId="ADAL" clId="{BFBD0FEC-947C-45A5-886B-6C2932D8ECC0}" dt="2021-03-24T20:20:50.692" v="2301" actId="14100"/>
          <ac:spMkLst>
            <pc:docMk/>
            <pc:sldMk cId="3641234884" sldId="2076138468"/>
            <ac:spMk id="30" creationId="{9916C0DD-8E86-4A34-8A40-6837C29DFCB8}"/>
          </ac:spMkLst>
        </pc:spChg>
        <pc:spChg chg="add mod">
          <ac:chgData name="Corey Buzzell" userId="6007a2dc-1580-43d1-bddd-cd0ec8a50ae7" providerId="ADAL" clId="{BFBD0FEC-947C-45A5-886B-6C2932D8ECC0}" dt="2021-03-24T20:20:56.817" v="2303" actId="1076"/>
          <ac:spMkLst>
            <pc:docMk/>
            <pc:sldMk cId="3641234884" sldId="2076138468"/>
            <ac:spMk id="32" creationId="{51FC213C-1C82-4885-8D90-3BDA08B03A63}"/>
          </ac:spMkLst>
        </pc:spChg>
        <pc:spChg chg="add mod">
          <ac:chgData name="Corey Buzzell" userId="6007a2dc-1580-43d1-bddd-cd0ec8a50ae7" providerId="ADAL" clId="{BFBD0FEC-947C-45A5-886B-6C2932D8ECC0}" dt="2021-03-24T20:21:27.201" v="2330" actId="1076"/>
          <ac:spMkLst>
            <pc:docMk/>
            <pc:sldMk cId="3641234884" sldId="2076138468"/>
            <ac:spMk id="34" creationId="{5C360971-DC28-4F70-B219-F89F84EC9B02}"/>
          </ac:spMkLst>
        </pc:spChg>
        <pc:spChg chg="add mod">
          <ac:chgData name="Corey Buzzell" userId="6007a2dc-1580-43d1-bddd-cd0ec8a50ae7" providerId="ADAL" clId="{BFBD0FEC-947C-45A5-886B-6C2932D8ECC0}" dt="2021-03-24T20:21:22.609" v="2329" actId="20577"/>
          <ac:spMkLst>
            <pc:docMk/>
            <pc:sldMk cId="3641234884" sldId="2076138468"/>
            <ac:spMk id="36" creationId="{F6B82615-47E9-4FE3-BA66-5D6BCF61DAF8}"/>
          </ac:spMkLst>
        </pc:spChg>
        <pc:spChg chg="add mod">
          <ac:chgData name="Corey Buzzell" userId="6007a2dc-1580-43d1-bddd-cd0ec8a50ae7" providerId="ADAL" clId="{BFBD0FEC-947C-45A5-886B-6C2932D8ECC0}" dt="2021-03-24T20:21:35.517" v="2332" actId="1076"/>
          <ac:spMkLst>
            <pc:docMk/>
            <pc:sldMk cId="3641234884" sldId="2076138468"/>
            <ac:spMk id="38" creationId="{99F6DB12-6481-4301-9518-9D0709F72274}"/>
          </ac:spMkLst>
        </pc:spChg>
        <pc:picChg chg="add mod">
          <ac:chgData name="Corey Buzzell" userId="6007a2dc-1580-43d1-bddd-cd0ec8a50ae7" providerId="ADAL" clId="{BFBD0FEC-947C-45A5-886B-6C2932D8ECC0}" dt="2021-03-24T20:13:44.948" v="2050" actId="1076"/>
          <ac:picMkLst>
            <pc:docMk/>
            <pc:sldMk cId="3641234884" sldId="2076138468"/>
            <ac:picMk id="3" creationId="{1683BFB4-0EA7-41D8-9DB8-19636322BA2C}"/>
          </ac:picMkLst>
        </pc:picChg>
        <pc:picChg chg="add mod">
          <ac:chgData name="Corey Buzzell" userId="6007a2dc-1580-43d1-bddd-cd0ec8a50ae7" providerId="ADAL" clId="{BFBD0FEC-947C-45A5-886B-6C2932D8ECC0}" dt="2021-03-24T20:13:44.948" v="2050" actId="1076"/>
          <ac:picMkLst>
            <pc:docMk/>
            <pc:sldMk cId="3641234884" sldId="2076138468"/>
            <ac:picMk id="5" creationId="{AD84F187-0241-41D7-B886-F59365E3E89E}"/>
          </ac:picMkLst>
        </pc:picChg>
        <pc:picChg chg="add mod">
          <ac:chgData name="Corey Buzzell" userId="6007a2dc-1580-43d1-bddd-cd0ec8a50ae7" providerId="ADAL" clId="{BFBD0FEC-947C-45A5-886B-6C2932D8ECC0}" dt="2021-03-24T20:13:48.878" v="2051" actId="1076"/>
          <ac:picMkLst>
            <pc:docMk/>
            <pc:sldMk cId="3641234884" sldId="2076138468"/>
            <ac:picMk id="7" creationId="{26F46318-01BC-4E77-9D68-D13C11745CAA}"/>
          </ac:picMkLst>
        </pc:picChg>
        <pc:picChg chg="del">
          <ac:chgData name="Corey Buzzell" userId="6007a2dc-1580-43d1-bddd-cd0ec8a50ae7" providerId="ADAL" clId="{BFBD0FEC-947C-45A5-886B-6C2932D8ECC0}" dt="2021-03-24T18:58:25.491" v="1724" actId="478"/>
          <ac:picMkLst>
            <pc:docMk/>
            <pc:sldMk cId="3641234884" sldId="2076138468"/>
            <ac:picMk id="8" creationId="{64C5F539-6535-4175-8E9E-0E3988E8FE82}"/>
          </ac:picMkLst>
        </pc:picChg>
        <pc:picChg chg="add mod">
          <ac:chgData name="Corey Buzzell" userId="6007a2dc-1580-43d1-bddd-cd0ec8a50ae7" providerId="ADAL" clId="{BFBD0FEC-947C-45A5-886B-6C2932D8ECC0}" dt="2021-03-24T20:13:48.878" v="2051" actId="1076"/>
          <ac:picMkLst>
            <pc:docMk/>
            <pc:sldMk cId="3641234884" sldId="2076138468"/>
            <ac:picMk id="10" creationId="{04A13433-D6B9-49C8-B5C8-0B6B3A2B005B}"/>
          </ac:picMkLst>
        </pc:picChg>
      </pc:sldChg>
      <pc:sldChg chg="addSp delSp modSp new mod chgLayout">
        <pc:chgData name="Corey Buzzell" userId="6007a2dc-1580-43d1-bddd-cd0ec8a50ae7" providerId="ADAL" clId="{BFBD0FEC-947C-45A5-886B-6C2932D8ECC0}" dt="2021-03-24T21:11:43.940" v="2634" actId="1076"/>
        <pc:sldMkLst>
          <pc:docMk/>
          <pc:sldMk cId="4066512422" sldId="2076138469"/>
        </pc:sldMkLst>
        <pc:spChg chg="del">
          <ac:chgData name="Corey Buzzell" userId="6007a2dc-1580-43d1-bddd-cd0ec8a50ae7" providerId="ADAL" clId="{BFBD0FEC-947C-45A5-886B-6C2932D8ECC0}" dt="2021-03-24T19:03:26.312" v="1746" actId="700"/>
          <ac:spMkLst>
            <pc:docMk/>
            <pc:sldMk cId="4066512422" sldId="2076138469"/>
            <ac:spMk id="2" creationId="{7FCBB4BF-5689-46D3-8C37-1A1E2772C371}"/>
          </ac:spMkLst>
        </pc:spChg>
        <pc:spChg chg="del">
          <ac:chgData name="Corey Buzzell" userId="6007a2dc-1580-43d1-bddd-cd0ec8a50ae7" providerId="ADAL" clId="{BFBD0FEC-947C-45A5-886B-6C2932D8ECC0}" dt="2021-03-24T19:03:26.312" v="1746" actId="700"/>
          <ac:spMkLst>
            <pc:docMk/>
            <pc:sldMk cId="4066512422" sldId="2076138469"/>
            <ac:spMk id="3" creationId="{AD48EC00-3992-472C-893E-87255E2D9559}"/>
          </ac:spMkLst>
        </pc:spChg>
        <pc:spChg chg="add mod">
          <ac:chgData name="Corey Buzzell" userId="6007a2dc-1580-43d1-bddd-cd0ec8a50ae7" providerId="ADAL" clId="{BFBD0FEC-947C-45A5-886B-6C2932D8ECC0}" dt="2021-03-24T21:11:40.755" v="2633" actId="1076"/>
          <ac:spMkLst>
            <pc:docMk/>
            <pc:sldMk cId="4066512422" sldId="2076138469"/>
            <ac:spMk id="7" creationId="{0A3A3F7F-C5CC-49DC-BC21-1A9E96410DC2}"/>
          </ac:spMkLst>
        </pc:spChg>
        <pc:spChg chg="add mod">
          <ac:chgData name="Corey Buzzell" userId="6007a2dc-1580-43d1-bddd-cd0ec8a50ae7" providerId="ADAL" clId="{BFBD0FEC-947C-45A5-886B-6C2932D8ECC0}" dt="2021-03-24T21:11:37.790" v="2632" actId="1076"/>
          <ac:spMkLst>
            <pc:docMk/>
            <pc:sldMk cId="4066512422" sldId="2076138469"/>
            <ac:spMk id="9" creationId="{177B1700-DF43-4E96-AF9C-B88CADB1C069}"/>
          </ac:spMkLst>
        </pc:spChg>
        <pc:picChg chg="add mod">
          <ac:chgData name="Corey Buzzell" userId="6007a2dc-1580-43d1-bddd-cd0ec8a50ae7" providerId="ADAL" clId="{BFBD0FEC-947C-45A5-886B-6C2932D8ECC0}" dt="2021-03-24T21:11:35.128" v="2631" actId="1076"/>
          <ac:picMkLst>
            <pc:docMk/>
            <pc:sldMk cId="4066512422" sldId="2076138469"/>
            <ac:picMk id="5" creationId="{6128C1B2-DA0D-4B2B-8AFB-A257CB7BB128}"/>
          </ac:picMkLst>
        </pc:picChg>
        <pc:picChg chg="add mod">
          <ac:chgData name="Corey Buzzell" userId="6007a2dc-1580-43d1-bddd-cd0ec8a50ae7" providerId="ADAL" clId="{BFBD0FEC-947C-45A5-886B-6C2932D8ECC0}" dt="2021-03-24T21:11:43.940" v="2634" actId="1076"/>
          <ac:picMkLst>
            <pc:docMk/>
            <pc:sldMk cId="4066512422" sldId="2076138469"/>
            <ac:picMk id="11" creationId="{110002AE-230F-4FD2-B10E-554F38EDDE0C}"/>
          </ac:picMkLst>
        </pc:picChg>
      </pc:sldChg>
      <pc:sldChg chg="add del">
        <pc:chgData name="Corey Buzzell" userId="6007a2dc-1580-43d1-bddd-cd0ec8a50ae7" providerId="ADAL" clId="{BFBD0FEC-947C-45A5-886B-6C2932D8ECC0}" dt="2021-03-24T19:03:45.965" v="1750" actId="22"/>
        <pc:sldMkLst>
          <pc:docMk/>
          <pc:sldMk cId="2156056551" sldId="2076138470"/>
        </pc:sldMkLst>
      </pc:sldChg>
      <pc:sldChg chg="modSp add mod ord">
        <pc:chgData name="Corey Buzzell" userId="6007a2dc-1580-43d1-bddd-cd0ec8a50ae7" providerId="ADAL" clId="{BFBD0FEC-947C-45A5-886B-6C2932D8ECC0}" dt="2021-03-24T20:11:54.295" v="2044"/>
        <pc:sldMkLst>
          <pc:docMk/>
          <pc:sldMk cId="2910050523" sldId="2076138470"/>
        </pc:sldMkLst>
        <pc:spChg chg="mod">
          <ac:chgData name="Corey Buzzell" userId="6007a2dc-1580-43d1-bddd-cd0ec8a50ae7" providerId="ADAL" clId="{BFBD0FEC-947C-45A5-886B-6C2932D8ECC0}" dt="2021-03-24T19:04:02.435" v="1785" actId="20577"/>
          <ac:spMkLst>
            <pc:docMk/>
            <pc:sldMk cId="2910050523" sldId="2076138470"/>
            <ac:spMk id="2" creationId="{CE13A1A0-F3E2-42E8-B7DF-4FFE919ACD23}"/>
          </ac:spMkLst>
        </pc:spChg>
      </pc:sldChg>
      <pc:sldChg chg="modSp add mod ord">
        <pc:chgData name="Corey Buzzell" userId="6007a2dc-1580-43d1-bddd-cd0ec8a50ae7" providerId="ADAL" clId="{BFBD0FEC-947C-45A5-886B-6C2932D8ECC0}" dt="2021-03-24T20:04:46.719" v="1825"/>
        <pc:sldMkLst>
          <pc:docMk/>
          <pc:sldMk cId="3186435448" sldId="2076138471"/>
        </pc:sldMkLst>
        <pc:spChg chg="mod">
          <ac:chgData name="Corey Buzzell" userId="6007a2dc-1580-43d1-bddd-cd0ec8a50ae7" providerId="ADAL" clId="{BFBD0FEC-947C-45A5-886B-6C2932D8ECC0}" dt="2021-03-24T19:04:19.278" v="1808" actId="20577"/>
          <ac:spMkLst>
            <pc:docMk/>
            <pc:sldMk cId="3186435448" sldId="2076138471"/>
            <ac:spMk id="2" creationId="{CE13A1A0-F3E2-42E8-B7DF-4FFE919ACD23}"/>
          </ac:spMkLst>
        </pc:spChg>
      </pc:sldChg>
      <pc:sldChg chg="modSp add mod">
        <pc:chgData name="Corey Buzzell" userId="6007a2dc-1580-43d1-bddd-cd0ec8a50ae7" providerId="ADAL" clId="{BFBD0FEC-947C-45A5-886B-6C2932D8ECC0}" dt="2021-03-24T20:05:35.047" v="1848" actId="20577"/>
        <pc:sldMkLst>
          <pc:docMk/>
          <pc:sldMk cId="4021773187" sldId="2076138472"/>
        </pc:sldMkLst>
        <pc:spChg chg="mod">
          <ac:chgData name="Corey Buzzell" userId="6007a2dc-1580-43d1-bddd-cd0ec8a50ae7" providerId="ADAL" clId="{BFBD0FEC-947C-45A5-886B-6C2932D8ECC0}" dt="2021-03-24T20:05:35.047" v="1848" actId="20577"/>
          <ac:spMkLst>
            <pc:docMk/>
            <pc:sldMk cId="4021773187" sldId="2076138472"/>
            <ac:spMk id="2" creationId="{CE13A1A0-F3E2-42E8-B7DF-4FFE919ACD23}"/>
          </ac:spMkLst>
        </pc:spChg>
      </pc:sldChg>
      <pc:sldChg chg="addSp delSp modSp new mod chgLayout">
        <pc:chgData name="Corey Buzzell" userId="6007a2dc-1580-43d1-bddd-cd0ec8a50ae7" providerId="ADAL" clId="{BFBD0FEC-947C-45A5-886B-6C2932D8ECC0}" dt="2021-03-24T20:08:10.923" v="1867" actId="1076"/>
        <pc:sldMkLst>
          <pc:docMk/>
          <pc:sldMk cId="1215353565" sldId="2076138473"/>
        </pc:sldMkLst>
        <pc:spChg chg="del">
          <ac:chgData name="Corey Buzzell" userId="6007a2dc-1580-43d1-bddd-cd0ec8a50ae7" providerId="ADAL" clId="{BFBD0FEC-947C-45A5-886B-6C2932D8ECC0}" dt="2021-03-24T20:07:05.420" v="1853" actId="700"/>
          <ac:spMkLst>
            <pc:docMk/>
            <pc:sldMk cId="1215353565" sldId="2076138473"/>
            <ac:spMk id="2" creationId="{00308543-21BB-4BA0-B9BB-4471007D5B14}"/>
          </ac:spMkLst>
        </pc:spChg>
        <pc:picChg chg="add mod">
          <ac:chgData name="Corey Buzzell" userId="6007a2dc-1580-43d1-bddd-cd0ec8a50ae7" providerId="ADAL" clId="{BFBD0FEC-947C-45A5-886B-6C2932D8ECC0}" dt="2021-03-24T20:08:08.808" v="1866" actId="1076"/>
          <ac:picMkLst>
            <pc:docMk/>
            <pc:sldMk cId="1215353565" sldId="2076138473"/>
            <ac:picMk id="4" creationId="{5B00F124-B2AF-43CC-9AF7-F82B5046F123}"/>
          </ac:picMkLst>
        </pc:picChg>
        <pc:picChg chg="add mod">
          <ac:chgData name="Corey Buzzell" userId="6007a2dc-1580-43d1-bddd-cd0ec8a50ae7" providerId="ADAL" clId="{BFBD0FEC-947C-45A5-886B-6C2932D8ECC0}" dt="2021-03-24T20:08:10.923" v="1867" actId="1076"/>
          <ac:picMkLst>
            <pc:docMk/>
            <pc:sldMk cId="1215353565" sldId="2076138473"/>
            <ac:picMk id="6" creationId="{39345D19-2527-4964-822E-7B953D00894C}"/>
          </ac:picMkLst>
        </pc:picChg>
      </pc:sldChg>
      <pc:sldChg chg="addSp delSp modSp add mod">
        <pc:chgData name="Corey Buzzell" userId="6007a2dc-1580-43d1-bddd-cd0ec8a50ae7" providerId="ADAL" clId="{BFBD0FEC-947C-45A5-886B-6C2932D8ECC0}" dt="2021-03-24T20:34:36.767" v="2366" actId="1076"/>
        <pc:sldMkLst>
          <pc:docMk/>
          <pc:sldMk cId="2316914020" sldId="2076138474"/>
        </pc:sldMkLst>
        <pc:picChg chg="add mod modCrop">
          <ac:chgData name="Corey Buzzell" userId="6007a2dc-1580-43d1-bddd-cd0ec8a50ae7" providerId="ADAL" clId="{BFBD0FEC-947C-45A5-886B-6C2932D8ECC0}" dt="2021-03-24T20:34:12.502" v="2360" actId="1076"/>
          <ac:picMkLst>
            <pc:docMk/>
            <pc:sldMk cId="2316914020" sldId="2076138474"/>
            <ac:picMk id="3" creationId="{44987943-F2B0-482B-8218-0FE4A4CDEE86}"/>
          </ac:picMkLst>
        </pc:picChg>
        <pc:picChg chg="del">
          <ac:chgData name="Corey Buzzell" userId="6007a2dc-1580-43d1-bddd-cd0ec8a50ae7" providerId="ADAL" clId="{BFBD0FEC-947C-45A5-886B-6C2932D8ECC0}" dt="2021-03-24T20:31:48.708" v="2334" actId="478"/>
          <ac:picMkLst>
            <pc:docMk/>
            <pc:sldMk cId="2316914020" sldId="2076138474"/>
            <ac:picMk id="5" creationId="{6128C1B2-DA0D-4B2B-8AFB-A257CB7BB128}"/>
          </ac:picMkLst>
        </pc:picChg>
        <pc:picChg chg="add mod">
          <ac:chgData name="Corey Buzzell" userId="6007a2dc-1580-43d1-bddd-cd0ec8a50ae7" providerId="ADAL" clId="{BFBD0FEC-947C-45A5-886B-6C2932D8ECC0}" dt="2021-03-24T20:34:36.767" v="2366" actId="1076"/>
          <ac:picMkLst>
            <pc:docMk/>
            <pc:sldMk cId="2316914020" sldId="2076138474"/>
            <ac:picMk id="6" creationId="{7A4769C6-B417-4B59-99B9-E8A803AFF221}"/>
          </ac:picMkLst>
        </pc:picChg>
        <pc:picChg chg="add mod">
          <ac:chgData name="Corey Buzzell" userId="6007a2dc-1580-43d1-bddd-cd0ec8a50ae7" providerId="ADAL" clId="{BFBD0FEC-947C-45A5-886B-6C2932D8ECC0}" dt="2021-03-24T20:33:34.638" v="2348" actId="14100"/>
          <ac:picMkLst>
            <pc:docMk/>
            <pc:sldMk cId="2316914020" sldId="2076138474"/>
            <ac:picMk id="8" creationId="{6FB996CE-D31E-4CE9-8FC2-75ABCA2B2D7D}"/>
          </ac:picMkLst>
        </pc:picChg>
        <pc:picChg chg="add mod modCrop">
          <ac:chgData name="Corey Buzzell" userId="6007a2dc-1580-43d1-bddd-cd0ec8a50ae7" providerId="ADAL" clId="{BFBD0FEC-947C-45A5-886B-6C2932D8ECC0}" dt="2021-03-24T20:34:31.582" v="2365" actId="1076"/>
          <ac:picMkLst>
            <pc:docMk/>
            <pc:sldMk cId="2316914020" sldId="2076138474"/>
            <ac:picMk id="10" creationId="{4CA42526-3AD1-40C6-8F71-FDBD5A211909}"/>
          </ac:picMkLst>
        </pc:picChg>
      </pc:sldChg>
      <pc:sldChg chg="addSp delSp modSp new mod modClrScheme chgLayout">
        <pc:chgData name="Corey Buzzell" userId="6007a2dc-1580-43d1-bddd-cd0ec8a50ae7" providerId="ADAL" clId="{BFBD0FEC-947C-45A5-886B-6C2932D8ECC0}" dt="2021-03-25T00:39:59.522" v="2798" actId="20577"/>
        <pc:sldMkLst>
          <pc:docMk/>
          <pc:sldMk cId="84487673" sldId="2076138475"/>
        </pc:sldMkLst>
        <pc:spChg chg="del mod ord">
          <ac:chgData name="Corey Buzzell" userId="6007a2dc-1580-43d1-bddd-cd0ec8a50ae7" providerId="ADAL" clId="{BFBD0FEC-947C-45A5-886B-6C2932D8ECC0}" dt="2021-03-25T00:39:39.692" v="2787" actId="700"/>
          <ac:spMkLst>
            <pc:docMk/>
            <pc:sldMk cId="84487673" sldId="2076138475"/>
            <ac:spMk id="2" creationId="{338409BE-3F58-41BA-94FB-32657F0E127C}"/>
          </ac:spMkLst>
        </pc:spChg>
        <pc:spChg chg="del mod ord">
          <ac:chgData name="Corey Buzzell" userId="6007a2dc-1580-43d1-bddd-cd0ec8a50ae7" providerId="ADAL" clId="{BFBD0FEC-947C-45A5-886B-6C2932D8ECC0}" dt="2021-03-25T00:39:39.692" v="2787" actId="700"/>
          <ac:spMkLst>
            <pc:docMk/>
            <pc:sldMk cId="84487673" sldId="2076138475"/>
            <ac:spMk id="3" creationId="{D081C108-E00F-4791-9F64-AE9836BB0CC5}"/>
          </ac:spMkLst>
        </pc:spChg>
        <pc:spChg chg="add del mod ord">
          <ac:chgData name="Corey Buzzell" userId="6007a2dc-1580-43d1-bddd-cd0ec8a50ae7" providerId="ADAL" clId="{BFBD0FEC-947C-45A5-886B-6C2932D8ECC0}" dt="2021-03-25T00:39:55.878" v="2788" actId="700"/>
          <ac:spMkLst>
            <pc:docMk/>
            <pc:sldMk cId="84487673" sldId="2076138475"/>
            <ac:spMk id="4" creationId="{AC35C06C-D97E-4BB2-BA33-3AC5C8F1CEFD}"/>
          </ac:spMkLst>
        </pc:spChg>
        <pc:spChg chg="add del mod ord">
          <ac:chgData name="Corey Buzzell" userId="6007a2dc-1580-43d1-bddd-cd0ec8a50ae7" providerId="ADAL" clId="{BFBD0FEC-947C-45A5-886B-6C2932D8ECC0}" dt="2021-03-25T00:39:55.878" v="2788" actId="700"/>
          <ac:spMkLst>
            <pc:docMk/>
            <pc:sldMk cId="84487673" sldId="2076138475"/>
            <ac:spMk id="5" creationId="{C50B0F2D-C555-46F2-ACE2-6ED4D2B56648}"/>
          </ac:spMkLst>
        </pc:spChg>
        <pc:spChg chg="add mod ord">
          <ac:chgData name="Corey Buzzell" userId="6007a2dc-1580-43d1-bddd-cd0ec8a50ae7" providerId="ADAL" clId="{BFBD0FEC-947C-45A5-886B-6C2932D8ECC0}" dt="2021-03-25T00:39:59.522" v="2798" actId="20577"/>
          <ac:spMkLst>
            <pc:docMk/>
            <pc:sldMk cId="84487673" sldId="2076138475"/>
            <ac:spMk id="6" creationId="{3563AC81-9437-476E-8DE1-3E6644A646CE}"/>
          </ac:spMkLst>
        </pc:spChg>
      </pc:sldChg>
      <pc:sldChg chg="modSp add mod">
        <pc:chgData name="Corey Buzzell" userId="6007a2dc-1580-43d1-bddd-cd0ec8a50ae7" providerId="ADAL" clId="{BFBD0FEC-947C-45A5-886B-6C2932D8ECC0}" dt="2021-03-25T01:09:14.414" v="2896" actId="20577"/>
        <pc:sldMkLst>
          <pc:docMk/>
          <pc:sldMk cId="700045871" sldId="2076138476"/>
        </pc:sldMkLst>
        <pc:spChg chg="mod">
          <ac:chgData name="Corey Buzzell" userId="6007a2dc-1580-43d1-bddd-cd0ec8a50ae7" providerId="ADAL" clId="{BFBD0FEC-947C-45A5-886B-6C2932D8ECC0}" dt="2021-03-25T01:09:14.414" v="2896" actId="20577"/>
          <ac:spMkLst>
            <pc:docMk/>
            <pc:sldMk cId="700045871" sldId="2076138476"/>
            <ac:spMk id="2" creationId="{CE13A1A0-F3E2-42E8-B7DF-4FFE919ACD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3/24/2021 9:21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3/24/2021 8:29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3/24/2021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040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2174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282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990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94531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aka.ms/cbuzz/HelpSearch" TargetMode="Externa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search.github.io/pnp-modern-search" TargetMode="External"/><Relationship Id="rId2" Type="http://schemas.openxmlformats.org/officeDocument/2006/relationships/notesSlide" Target="../notesSlides/notesSlide4.xml"/><Relationship Id="rId1" Type="http://schemas.openxmlformats.org/officeDocument/2006/relationships/slideLayout" Target="../slideLayouts/slideLayout92.xml"/><Relationship Id="rId5" Type="http://schemas.openxmlformats.org/officeDocument/2006/relationships/hyperlink" Target="https://sympmarc.com/2020/03/22/using-the-pnp-modern-search-web-parts-with-refiners-for-site-name-and-content-type/" TargetMode="External"/><Relationship Id="rId4" Type="http://schemas.openxmlformats.org/officeDocument/2006/relationships/hyperlink" Target="https://docs.microsoft.com/en-us/microsoftsearch/create-search-results-pag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9.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support.microsoft.com/en-us/office/create-and-share-news-on-your-sharepoint-sites-495f8f1a-3bef-4045-b33a-55e5abe7aed7" TargetMode="External"/><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support.microsoft.com/en-us/office/use-the-yammer-communities-app-for-microsoft-teams-930c86f1-e1e2-4e45-a66a-ce8faca71a2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8" Type="http://schemas.openxmlformats.org/officeDocument/2006/relationships/hyperlink" Target="https://support.microsoft.com/en-us/office/create-and-share-news-on-your-sharepoint-sites-495f8f1a-3bef-4045-b33a-55e5abe7aed7" TargetMode="External"/><Relationship Id="rId3" Type="http://schemas.openxmlformats.org/officeDocument/2006/relationships/hyperlink" Target="https://docs.microsoft.com/en-us/microsoftsearch/overview-microsoft-search" TargetMode="External"/><Relationship Id="rId7"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hyperlink" Target="https://aka.ms/MicrosoftSearch" TargetMode="External"/><Relationship Id="rId1" Type="http://schemas.openxmlformats.org/officeDocument/2006/relationships/slideLayout" Target="../slideLayouts/slideLayout10.xml"/><Relationship Id="rId6" Type="http://schemas.openxmlformats.org/officeDocument/2006/relationships/hyperlink" Target="https://sympmarc.com/2020/03/22/using-the-pnp-modern-search-web-parts-with-refiners-for-site-name-and-content-type/" TargetMode="External"/><Relationship Id="rId5" Type="http://schemas.openxmlformats.org/officeDocument/2006/relationships/hyperlink" Target="https://docs.microsoft.com/en-us/microsoftsearch/create-search-results-pages" TargetMode="External"/><Relationship Id="rId10"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microsoft-search.github.io/pnp-modern-search" TargetMode="External"/><Relationship Id="rId9" Type="http://schemas.openxmlformats.org/officeDocument/2006/relationships/hyperlink" Target="https://support.microsoft.com/en-us/office/use-the-yammer-communities-app-for-microsoft-teams-930c86f1-e1e2-4e45-a66a-ce8faca71a2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microsoftsearch/setup-microsoft-search" TargetMode="External"/><Relationship Id="rId2" Type="http://schemas.openxmlformats.org/officeDocument/2006/relationships/notesSlide" Target="../notesSlides/notesSlide2.xml"/><Relationship Id="rId1" Type="http://schemas.openxmlformats.org/officeDocument/2006/relationships/slideLayout" Target="../slideLayouts/slideLayout90.xml"/><Relationship Id="rId5" Type="http://schemas.openxmlformats.org/officeDocument/2006/relationships/hyperlink" Target="https://docs.microsoft.com/en-us/microsoftsearch/overview-microsoft-search" TargetMode="External"/><Relationship Id="rId4" Type="http://schemas.openxmlformats.org/officeDocument/2006/relationships/hyperlink" Target="https://aka.ms/MicrosoftSear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425780"/>
            <a:ext cx="5511800" cy="1107996"/>
          </a:xfrm>
        </p:spPr>
        <p:txBody>
          <a:bodyPr/>
          <a:lstStyle/>
          <a:p>
            <a:r>
              <a:rPr lang="en-US" dirty="0"/>
              <a:t>Help! I can’t find that document!</a:t>
            </a:r>
          </a:p>
        </p:txBody>
      </p:sp>
      <p:sp>
        <p:nvSpPr>
          <p:cNvPr id="5" name="Text Placeholder 4"/>
          <p:cNvSpPr>
            <a:spLocks noGrp="1"/>
          </p:cNvSpPr>
          <p:nvPr>
            <p:ph type="body" sz="quarter" idx="12"/>
          </p:nvPr>
        </p:nvSpPr>
        <p:spPr>
          <a:xfrm>
            <a:off x="584200" y="3962400"/>
            <a:ext cx="5511800" cy="954107"/>
          </a:xfrm>
        </p:spPr>
        <p:txBody>
          <a:bodyPr/>
          <a:lstStyle/>
          <a:p>
            <a:r>
              <a:rPr lang="en-US" dirty="0"/>
              <a:t>Corey Buzzell</a:t>
            </a:r>
          </a:p>
          <a:p>
            <a:r>
              <a:rPr lang="en-US" sz="2000" dirty="0"/>
              <a:t>Principal Architect</a:t>
            </a:r>
          </a:p>
          <a:p>
            <a:r>
              <a:rPr lang="en-US" sz="2000" dirty="0"/>
              <a:t>Microsoft Technology Center (MTC), Minneapolis</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8" name="Text Placeholder 4">
            <a:extLst>
              <a:ext uri="{FF2B5EF4-FFF2-40B4-BE49-F238E27FC236}">
                <a16:creationId xmlns:a16="http://schemas.microsoft.com/office/drawing/2014/main" id="{D204FA41-7C46-4DD1-A0B7-0B7FC09C07A4}"/>
              </a:ext>
            </a:extLst>
          </p:cNvPr>
          <p:cNvSpPr txBox="1">
            <a:spLocks/>
          </p:cNvSpPr>
          <p:nvPr/>
        </p:nvSpPr>
        <p:spPr>
          <a:xfrm>
            <a:off x="583000" y="5345131"/>
            <a:ext cx="5511800" cy="615553"/>
          </a:xfrm>
          <a:prstGeom prst="rect">
            <a:avLst/>
          </a:prstGeom>
          <a:solidFill>
            <a:srgbClr val="FFC000"/>
          </a:solid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Download this deck now at </a:t>
            </a:r>
          </a:p>
          <a:p>
            <a:r>
              <a:rPr lang="en-US" sz="2000" dirty="0"/>
              <a:t> </a:t>
            </a:r>
            <a:r>
              <a:rPr lang="en-US" sz="2000" dirty="0">
                <a:hlinkClick r:id="rId5"/>
              </a:rPr>
              <a:t>https://aka.ms/cbuzz/HelpSearch</a:t>
            </a:r>
            <a:r>
              <a:rPr lang="en-US" sz="2000" dirty="0"/>
              <a:t> </a:t>
            </a:r>
          </a:p>
        </p:txBody>
      </p:sp>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p:txBody>
          <a:bodyPr/>
          <a:lstStyle/>
          <a:p>
            <a:r>
              <a:rPr lang="en-US" dirty="0"/>
              <a:t>Custom search results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use free, open source web parts to customize our search results in our knowledge repository. </a:t>
            </a:r>
          </a:p>
          <a:p>
            <a:r>
              <a:rPr lang="en-US" b="1" dirty="0"/>
              <a:t>Note: </a:t>
            </a:r>
            <a:r>
              <a:rPr lang="en-US" dirty="0"/>
              <a:t>Installing these custom web parts requires a SharePoint Administrator.</a:t>
            </a:r>
          </a:p>
          <a:p>
            <a:endParaRPr lang="en-US" dirty="0"/>
          </a:p>
          <a:p>
            <a:r>
              <a:rPr lang="en-US" dirty="0">
                <a:hlinkClick r:id="rId3"/>
              </a:rPr>
              <a:t>PnP Modern Search web parts</a:t>
            </a:r>
            <a:endParaRPr lang="en-US" dirty="0"/>
          </a:p>
          <a:p>
            <a:endParaRPr lang="en-US" dirty="0"/>
          </a:p>
          <a:p>
            <a:r>
              <a:rPr lang="en-US" dirty="0">
                <a:hlinkClick r:id="rId4"/>
              </a:rPr>
              <a:t>How to create a custom search results page</a:t>
            </a:r>
            <a:r>
              <a:rPr lang="en-US" dirty="0"/>
              <a:t> </a:t>
            </a:r>
          </a:p>
          <a:p>
            <a:endParaRPr lang="en-US" dirty="0"/>
          </a:p>
          <a:p>
            <a:r>
              <a:rPr lang="en-US" dirty="0">
                <a:hlinkClick r:id="rId5"/>
              </a:rPr>
              <a:t>PnP Modern Search Refiners + document metadata</a:t>
            </a:r>
            <a:r>
              <a:rPr lang="en-US" dirty="0"/>
              <a:t> </a:t>
            </a:r>
          </a:p>
        </p:txBody>
      </p:sp>
      <p:sp>
        <p:nvSpPr>
          <p:cNvPr id="2" name="TextBox 1">
            <a:extLst>
              <a:ext uri="{FF2B5EF4-FFF2-40B4-BE49-F238E27FC236}">
                <a16:creationId xmlns:a16="http://schemas.microsoft.com/office/drawing/2014/main" id="{DD5C34A2-CD0E-44F2-97D9-4405B799CC92}"/>
              </a:ext>
            </a:extLst>
          </p:cNvPr>
          <p:cNvSpPr txBox="1"/>
          <p:nvPr/>
        </p:nvSpPr>
        <p:spPr>
          <a:xfrm>
            <a:off x="10506636" y="6460566"/>
            <a:ext cx="1577612"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ADVANCED</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Custom search results in SharePoint</a:t>
            </a:r>
          </a:p>
        </p:txBody>
      </p:sp>
    </p:spTree>
    <p:extLst>
      <p:ext uri="{BB962C8B-B14F-4D97-AF65-F5344CB8AC3E}">
        <p14:creationId xmlns:p14="http://schemas.microsoft.com/office/powerpoint/2010/main" val="318643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8C1B2-DA0D-4B2B-8AFB-A257CB7BB128}"/>
              </a:ext>
            </a:extLst>
          </p:cNvPr>
          <p:cNvPicPr>
            <a:picLocks noChangeAspect="1"/>
          </p:cNvPicPr>
          <p:nvPr/>
        </p:nvPicPr>
        <p:blipFill>
          <a:blip r:embed="rId2"/>
          <a:stretch>
            <a:fillRect/>
          </a:stretch>
        </p:blipFill>
        <p:spPr>
          <a:xfrm>
            <a:off x="3532523" y="1847368"/>
            <a:ext cx="8464059" cy="4769222"/>
          </a:xfrm>
          <a:prstGeom prst="rect">
            <a:avLst/>
          </a:prstGeom>
        </p:spPr>
      </p:pic>
      <p:sp>
        <p:nvSpPr>
          <p:cNvPr id="7" name="TextBox 6">
            <a:extLst>
              <a:ext uri="{FF2B5EF4-FFF2-40B4-BE49-F238E27FC236}">
                <a16:creationId xmlns:a16="http://schemas.microsoft.com/office/drawing/2014/main" id="{0A3A3F7F-C5CC-49DC-BC21-1A9E96410DC2}"/>
              </a:ext>
            </a:extLst>
          </p:cNvPr>
          <p:cNvSpPr txBox="1"/>
          <p:nvPr/>
        </p:nvSpPr>
        <p:spPr>
          <a:xfrm>
            <a:off x="5098088" y="3528307"/>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Results</a:t>
            </a:r>
          </a:p>
        </p:txBody>
      </p:sp>
      <p:sp>
        <p:nvSpPr>
          <p:cNvPr id="9" name="TextBox 8">
            <a:extLst>
              <a:ext uri="{FF2B5EF4-FFF2-40B4-BE49-F238E27FC236}">
                <a16:creationId xmlns:a16="http://schemas.microsoft.com/office/drawing/2014/main" id="{177B1700-DF43-4E96-AF9C-B88CADB1C069}"/>
              </a:ext>
            </a:extLst>
          </p:cNvPr>
          <p:cNvSpPr txBox="1"/>
          <p:nvPr/>
        </p:nvSpPr>
        <p:spPr>
          <a:xfrm>
            <a:off x="9691005" y="3612946"/>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Filters</a:t>
            </a:r>
          </a:p>
        </p:txBody>
      </p:sp>
      <p:pic>
        <p:nvPicPr>
          <p:cNvPr id="11" name="Picture 10">
            <a:extLst>
              <a:ext uri="{FF2B5EF4-FFF2-40B4-BE49-F238E27FC236}">
                <a16:creationId xmlns:a16="http://schemas.microsoft.com/office/drawing/2014/main" id="{110002AE-230F-4FD2-B10E-554F38EDDE0C}"/>
              </a:ext>
            </a:extLst>
          </p:cNvPr>
          <p:cNvPicPr>
            <a:picLocks noChangeAspect="1"/>
          </p:cNvPicPr>
          <p:nvPr/>
        </p:nvPicPr>
        <p:blipFill>
          <a:blip r:embed="rId3"/>
          <a:stretch>
            <a:fillRect/>
          </a:stretch>
        </p:blipFill>
        <p:spPr>
          <a:xfrm>
            <a:off x="195418" y="108214"/>
            <a:ext cx="7303247" cy="2782705"/>
          </a:xfrm>
          <a:prstGeom prst="rect">
            <a:avLst/>
          </a:prstGeom>
        </p:spPr>
      </p:pic>
    </p:spTree>
    <p:extLst>
      <p:ext uri="{BB962C8B-B14F-4D97-AF65-F5344CB8AC3E}">
        <p14:creationId xmlns:p14="http://schemas.microsoft.com/office/powerpoint/2010/main" val="4066512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Content Types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How can we use Content Types in SharePoint to improve search?</a:t>
            </a:r>
          </a:p>
          <a:p>
            <a:endParaRPr lang="en-US" dirty="0"/>
          </a:p>
          <a:p>
            <a:r>
              <a:rPr lang="en-US" dirty="0">
                <a:hlinkClick r:id="rId3"/>
              </a:rPr>
              <a:t>https://support.microsoft.com/en-us/office/introduction-to-content-types-and-content-type-publishing-e1277a2e-a1e8-4473-9126-91a0647766e5</a:t>
            </a:r>
            <a:r>
              <a:rPr lang="en-US" dirty="0"/>
              <a:t> </a:t>
            </a:r>
          </a:p>
        </p:txBody>
      </p:sp>
      <p:sp>
        <p:nvSpPr>
          <p:cNvPr id="2" name="TextBox 1">
            <a:extLst>
              <a:ext uri="{FF2B5EF4-FFF2-40B4-BE49-F238E27FC236}">
                <a16:creationId xmlns:a16="http://schemas.microsoft.com/office/drawing/2014/main" id="{20B35C1B-5644-4DCF-B6DD-4553C20C725C}"/>
              </a:ext>
            </a:extLst>
          </p:cNvPr>
          <p:cNvSpPr txBox="1"/>
          <p:nvPr/>
        </p:nvSpPr>
        <p:spPr>
          <a:xfrm>
            <a:off x="10130118" y="6460566"/>
            <a:ext cx="1954130"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INTERMEDIATE</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Content Types in SharePoint</a:t>
            </a:r>
          </a:p>
        </p:txBody>
      </p:sp>
    </p:spTree>
    <p:extLst>
      <p:ext uri="{BB962C8B-B14F-4D97-AF65-F5344CB8AC3E}">
        <p14:creationId xmlns:p14="http://schemas.microsoft.com/office/powerpoint/2010/main" val="40217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87943-F2B0-482B-8218-0FE4A4CDEE86}"/>
              </a:ext>
            </a:extLst>
          </p:cNvPr>
          <p:cNvPicPr>
            <a:picLocks noChangeAspect="1"/>
          </p:cNvPicPr>
          <p:nvPr/>
        </p:nvPicPr>
        <p:blipFill rotWithShape="1">
          <a:blip r:embed="rId2"/>
          <a:srcRect r="17454"/>
          <a:stretch/>
        </p:blipFill>
        <p:spPr>
          <a:xfrm>
            <a:off x="6659601" y="2013410"/>
            <a:ext cx="5257481" cy="2720085"/>
          </a:xfrm>
          <a:prstGeom prst="rect">
            <a:avLst/>
          </a:prstGeom>
        </p:spPr>
      </p:pic>
      <p:pic>
        <p:nvPicPr>
          <p:cNvPr id="6" name="Picture 5">
            <a:extLst>
              <a:ext uri="{FF2B5EF4-FFF2-40B4-BE49-F238E27FC236}">
                <a16:creationId xmlns:a16="http://schemas.microsoft.com/office/drawing/2014/main" id="{7A4769C6-B417-4B59-99B9-E8A803AFF221}"/>
              </a:ext>
            </a:extLst>
          </p:cNvPr>
          <p:cNvPicPr>
            <a:picLocks noChangeAspect="1"/>
          </p:cNvPicPr>
          <p:nvPr/>
        </p:nvPicPr>
        <p:blipFill>
          <a:blip r:embed="rId3"/>
          <a:stretch>
            <a:fillRect/>
          </a:stretch>
        </p:blipFill>
        <p:spPr>
          <a:xfrm>
            <a:off x="131483" y="3973898"/>
            <a:ext cx="4561097" cy="2773721"/>
          </a:xfrm>
          <a:prstGeom prst="rect">
            <a:avLst/>
          </a:prstGeom>
        </p:spPr>
      </p:pic>
      <p:pic>
        <p:nvPicPr>
          <p:cNvPr id="8" name="Picture 7">
            <a:extLst>
              <a:ext uri="{FF2B5EF4-FFF2-40B4-BE49-F238E27FC236}">
                <a16:creationId xmlns:a16="http://schemas.microsoft.com/office/drawing/2014/main" id="{6FB996CE-D31E-4CE9-8FC2-75ABCA2B2D7D}"/>
              </a:ext>
            </a:extLst>
          </p:cNvPr>
          <p:cNvPicPr>
            <a:picLocks noChangeAspect="1"/>
          </p:cNvPicPr>
          <p:nvPr/>
        </p:nvPicPr>
        <p:blipFill>
          <a:blip r:embed="rId4"/>
          <a:stretch>
            <a:fillRect/>
          </a:stretch>
        </p:blipFill>
        <p:spPr>
          <a:xfrm>
            <a:off x="131483" y="110381"/>
            <a:ext cx="4561097" cy="2178608"/>
          </a:xfrm>
          <a:prstGeom prst="rect">
            <a:avLst/>
          </a:prstGeom>
        </p:spPr>
      </p:pic>
      <p:pic>
        <p:nvPicPr>
          <p:cNvPr id="10" name="Picture 9">
            <a:extLst>
              <a:ext uri="{FF2B5EF4-FFF2-40B4-BE49-F238E27FC236}">
                <a16:creationId xmlns:a16="http://schemas.microsoft.com/office/drawing/2014/main" id="{4CA42526-3AD1-40C6-8F71-FDBD5A211909}"/>
              </a:ext>
            </a:extLst>
          </p:cNvPr>
          <p:cNvPicPr>
            <a:picLocks noChangeAspect="1"/>
          </p:cNvPicPr>
          <p:nvPr/>
        </p:nvPicPr>
        <p:blipFill rotWithShape="1">
          <a:blip r:embed="rId5"/>
          <a:srcRect r="23523"/>
          <a:stretch/>
        </p:blipFill>
        <p:spPr>
          <a:xfrm>
            <a:off x="1440330" y="1865504"/>
            <a:ext cx="4348941" cy="2330109"/>
          </a:xfrm>
          <a:prstGeom prst="rect">
            <a:avLst/>
          </a:prstGeom>
        </p:spPr>
      </p:pic>
    </p:spTree>
    <p:extLst>
      <p:ext uri="{BB962C8B-B14F-4D97-AF65-F5344CB8AC3E}">
        <p14:creationId xmlns:p14="http://schemas.microsoft.com/office/powerpoint/2010/main" val="2316914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dirty="0"/>
              <a:t>Communicate new content</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are some ways to communicate new content to people?</a:t>
            </a:r>
          </a:p>
          <a:p>
            <a:endParaRPr lang="en-US" dirty="0"/>
          </a:p>
          <a:p>
            <a:r>
              <a:rPr lang="en-US" dirty="0">
                <a:hlinkClick r:id="rId3"/>
              </a:rPr>
              <a:t>SharePoint News</a:t>
            </a:r>
            <a:endParaRPr lang="en-US" dirty="0"/>
          </a:p>
          <a:p>
            <a:endParaRPr lang="en-US" dirty="0"/>
          </a:p>
          <a:p>
            <a:r>
              <a:rPr lang="en-US" dirty="0">
                <a:hlinkClick r:id="rId4"/>
              </a:rPr>
              <a:t>Yammer + Teams</a:t>
            </a:r>
            <a:endParaRPr lang="en-US" dirty="0"/>
          </a:p>
          <a:p>
            <a:endParaRPr lang="en-US" dirty="0"/>
          </a:p>
          <a:p>
            <a:r>
              <a:rPr lang="en-US" dirty="0">
                <a:hlinkClick r:id="rId5"/>
              </a:rPr>
              <a:t>Company Communicator app in Teams</a:t>
            </a:r>
            <a:endParaRPr lang="en-US" dirty="0"/>
          </a:p>
          <a:p>
            <a:r>
              <a:rPr lang="en-US" dirty="0"/>
              <a:t>- Requires hosting and installation by Administrator</a:t>
            </a:r>
          </a:p>
        </p:txBody>
      </p:sp>
      <p:sp>
        <p:nvSpPr>
          <p:cNvPr id="2" name="TextBox 1">
            <a:extLst>
              <a:ext uri="{FF2B5EF4-FFF2-40B4-BE49-F238E27FC236}">
                <a16:creationId xmlns:a16="http://schemas.microsoft.com/office/drawing/2014/main" id="{5DFAE60A-29AC-4C79-B004-A812434F0AD1}"/>
              </a:ext>
            </a:extLst>
          </p:cNvPr>
          <p:cNvSpPr txBox="1"/>
          <p:nvPr/>
        </p:nvSpPr>
        <p:spPr>
          <a:xfrm>
            <a:off x="8994588" y="6460566"/>
            <a:ext cx="30896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 + INTERMEDIATE</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a bunch of stuff</a:t>
            </a:r>
          </a:p>
        </p:txBody>
      </p:sp>
    </p:spTree>
    <p:extLst>
      <p:ext uri="{BB962C8B-B14F-4D97-AF65-F5344CB8AC3E}">
        <p14:creationId xmlns:p14="http://schemas.microsoft.com/office/powerpoint/2010/main" val="7000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B8483A-F54F-470D-A630-31C2DF9CD70E}"/>
              </a:ext>
            </a:extLst>
          </p:cNvPr>
          <p:cNvSpPr>
            <a:spLocks noGrp="1"/>
          </p:cNvSpPr>
          <p:nvPr>
            <p:ph type="title"/>
          </p:nvPr>
        </p:nvSpPr>
        <p:spPr>
          <a:xfrm>
            <a:off x="584200" y="128494"/>
            <a:ext cx="11018520" cy="553998"/>
          </a:xfrm>
        </p:spPr>
        <p:txBody>
          <a:bodyPr/>
          <a:lstStyle/>
          <a:p>
            <a:r>
              <a:rPr lang="en-US" dirty="0"/>
              <a:t>Resources</a:t>
            </a:r>
          </a:p>
        </p:txBody>
      </p:sp>
      <p:sp>
        <p:nvSpPr>
          <p:cNvPr id="4" name="Content Placeholder 3">
            <a:extLst>
              <a:ext uri="{FF2B5EF4-FFF2-40B4-BE49-F238E27FC236}">
                <a16:creationId xmlns:a16="http://schemas.microsoft.com/office/drawing/2014/main" id="{A21CCAB0-F240-4390-BF18-89FA37CC57D9}"/>
              </a:ext>
            </a:extLst>
          </p:cNvPr>
          <p:cNvSpPr>
            <a:spLocks noGrp="1"/>
          </p:cNvSpPr>
          <p:nvPr>
            <p:ph sz="quarter" idx="10"/>
          </p:nvPr>
        </p:nvSpPr>
        <p:spPr>
          <a:xfrm>
            <a:off x="584200" y="800848"/>
            <a:ext cx="11018838" cy="6075509"/>
          </a:xfrm>
        </p:spPr>
        <p:txBody>
          <a:bodyPr/>
          <a:lstStyle/>
          <a:p>
            <a:r>
              <a:rPr lang="en-US" sz="2400" dirty="0"/>
              <a:t>Microsoft Search</a:t>
            </a:r>
          </a:p>
          <a:p>
            <a:pPr lvl="1"/>
            <a:r>
              <a:rPr lang="en-US" sz="1800" dirty="0">
                <a:hlinkClick r:id="rId2"/>
              </a:rPr>
              <a:t>https://aka.ms/MicrosoftSearch</a:t>
            </a:r>
            <a:endParaRPr lang="en-US" sz="1800" dirty="0"/>
          </a:p>
          <a:p>
            <a:pPr lvl="1"/>
            <a:r>
              <a:rPr lang="en-US" sz="1800" dirty="0">
                <a:hlinkClick r:id="rId3"/>
              </a:rPr>
              <a:t>https://docs.microsoft.com/en-us/microsoftsearch/overview-microsoft-search</a:t>
            </a:r>
            <a:r>
              <a:rPr lang="en-US" sz="1800" dirty="0"/>
              <a:t> </a:t>
            </a:r>
          </a:p>
          <a:p>
            <a:r>
              <a:rPr lang="en-US" sz="2400" dirty="0"/>
              <a:t>Custom search results</a:t>
            </a:r>
          </a:p>
          <a:p>
            <a:pPr lvl="1"/>
            <a:r>
              <a:rPr lang="en-US" sz="1800" dirty="0"/>
              <a:t>PnP Modern Search web parts: </a:t>
            </a:r>
            <a:r>
              <a:rPr lang="en-US" sz="1800" dirty="0">
                <a:hlinkClick r:id="rId4"/>
              </a:rPr>
              <a:t>https://microsoft-search.github.io/pnp-modern-search</a:t>
            </a:r>
            <a:endParaRPr lang="en-US" sz="1800" dirty="0"/>
          </a:p>
          <a:p>
            <a:pPr lvl="1"/>
            <a:r>
              <a:rPr lang="en-US" sz="1800" dirty="0"/>
              <a:t>Create results page: </a:t>
            </a:r>
            <a:r>
              <a:rPr lang="en-US" sz="1800" dirty="0">
                <a:hlinkClick r:id="rId5"/>
              </a:rPr>
              <a:t>https://docs.microsoft.com/en-us/microsoftsearch/create-search-results-pages</a:t>
            </a:r>
            <a:r>
              <a:rPr lang="en-US" sz="1800" dirty="0"/>
              <a:t> </a:t>
            </a:r>
          </a:p>
          <a:p>
            <a:pPr lvl="1"/>
            <a:r>
              <a:rPr lang="en-US" sz="1800" dirty="0"/>
              <a:t>Use metadata in refiners: </a:t>
            </a:r>
            <a:r>
              <a:rPr lang="en-US" sz="1800" dirty="0">
                <a:hlinkClick r:id="rId6"/>
              </a:rPr>
              <a:t>https://sympmarc.com/2020/03/22/using-the-pnp-modern-search-web-parts-with-refiners-for-site-name-and-content-type/</a:t>
            </a:r>
            <a:r>
              <a:rPr lang="en-US" sz="1800" dirty="0"/>
              <a:t> </a:t>
            </a:r>
          </a:p>
          <a:p>
            <a:r>
              <a:rPr lang="en-US" sz="2400" dirty="0"/>
              <a:t>SharePoint Content Types</a:t>
            </a:r>
          </a:p>
          <a:p>
            <a:pPr lvl="1"/>
            <a:r>
              <a:rPr lang="en-US" sz="1800" dirty="0">
                <a:hlinkClick r:id="rId7"/>
              </a:rPr>
              <a:t>https://support.microsoft.com/en-us/office/introduction-to-content-types-and-content-type-publishing-e1277a2e-a1e8-4473-9126-91a0647766e5</a:t>
            </a:r>
            <a:endParaRPr lang="en-US" sz="1800" dirty="0"/>
          </a:p>
          <a:p>
            <a:r>
              <a:rPr lang="en-US" sz="2400" dirty="0"/>
              <a:t>Communicating new content</a:t>
            </a:r>
          </a:p>
          <a:p>
            <a:pPr lvl="1"/>
            <a:r>
              <a:rPr lang="en-US" sz="1800" dirty="0"/>
              <a:t>SharePoint News: </a:t>
            </a:r>
            <a:r>
              <a:rPr lang="en-US" sz="1800" dirty="0">
                <a:hlinkClick r:id="rId8"/>
              </a:rPr>
              <a:t>https://support.microsoft.com/en-us/office/create-and-share-news-on-your-sharepoint-sites-495f8f1a-3bef-4045-b33a-55e5abe7aed7</a:t>
            </a:r>
            <a:r>
              <a:rPr lang="en-US" sz="1800" dirty="0"/>
              <a:t> </a:t>
            </a:r>
          </a:p>
          <a:p>
            <a:pPr lvl="1"/>
            <a:r>
              <a:rPr lang="en-US" sz="1800" dirty="0"/>
              <a:t>Yammer Communities in Teams: </a:t>
            </a:r>
            <a:r>
              <a:rPr lang="en-US" sz="1800" dirty="0">
                <a:hlinkClick r:id="rId9"/>
              </a:rPr>
              <a:t>https://support.microsoft.com/en-us/office/use-the-yammer-communities-app-for-microsoft-teams-930c86f1-e1e2-4e45-a66a-ce8faca71a21</a:t>
            </a:r>
            <a:r>
              <a:rPr lang="en-US" sz="1800" dirty="0"/>
              <a:t> </a:t>
            </a:r>
          </a:p>
          <a:p>
            <a:pPr lvl="1"/>
            <a:r>
              <a:rPr lang="en-US" sz="1800" dirty="0"/>
              <a:t>Company Communicator: </a:t>
            </a:r>
            <a:r>
              <a:rPr lang="en-US" sz="1800" dirty="0">
                <a:hlinkClick r:id="rId10"/>
              </a:rPr>
              <a:t>https://docs.microsoft.com/en-us/microsoftteams/platform/samples/app-templates#company-communicator</a:t>
            </a:r>
            <a:r>
              <a:rPr lang="en-US" sz="1800" dirty="0"/>
              <a:t> </a:t>
            </a:r>
          </a:p>
        </p:txBody>
      </p:sp>
    </p:spTree>
    <p:extLst>
      <p:ext uri="{BB962C8B-B14F-4D97-AF65-F5344CB8AC3E}">
        <p14:creationId xmlns:p14="http://schemas.microsoft.com/office/powerpoint/2010/main" val="2094463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3AC81-9437-476E-8DE1-3E6644A646C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448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43062"/>
            <a:ext cx="4158362" cy="1107996"/>
          </a:xfrm>
        </p:spPr>
        <p:txBody>
          <a:bodyPr/>
          <a:lstStyle/>
          <a:p>
            <a:r>
              <a:rPr lang="en-US" dirty="0"/>
              <a:t>Help! I can’t find that &lt;thing&gt;!</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8263" y="1531811"/>
            <a:ext cx="4162425" cy="1963614"/>
          </a:xfrm>
        </p:spPr>
        <p:txBody>
          <a:bodyPr/>
          <a:lstStyle/>
          <a:p>
            <a:pPr marL="457200" indent="-457200">
              <a:buFont typeface="+mj-lt"/>
              <a:buAutoNum type="arabicPeriod"/>
            </a:pPr>
            <a:r>
              <a:rPr lang="en-US" dirty="0"/>
              <a:t>Microsoft Search</a:t>
            </a:r>
          </a:p>
          <a:p>
            <a:pPr marL="457200" indent="-457200">
              <a:buFont typeface="+mj-lt"/>
              <a:buAutoNum type="arabicPeriod"/>
            </a:pPr>
            <a:r>
              <a:rPr lang="en-US" dirty="0"/>
              <a:t>Content Types</a:t>
            </a:r>
          </a:p>
          <a:p>
            <a:pPr marL="457200" indent="-457200">
              <a:buFont typeface="+mj-lt"/>
              <a:buAutoNum type="arabicPeriod"/>
            </a:pPr>
            <a:r>
              <a:rPr lang="en-US" dirty="0"/>
              <a:t>Knowledge repository</a:t>
            </a:r>
          </a:p>
          <a:p>
            <a:pPr marL="457200" indent="-457200">
              <a:buFont typeface="+mj-lt"/>
              <a:buAutoNum type="arabicPeriod"/>
            </a:pPr>
            <a:r>
              <a:rPr lang="en-US" dirty="0"/>
              <a:t>Custom search results</a:t>
            </a:r>
          </a:p>
          <a:p>
            <a:pPr marL="457200" indent="-457200">
              <a:buFont typeface="+mj-lt"/>
              <a:buAutoNum type="arabicPeriod"/>
            </a:pPr>
            <a:r>
              <a:rPr lang="en-US" dirty="0"/>
              <a:t>Communicate new content</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is it and how can we easily improve some search results?</a:t>
            </a:r>
          </a:p>
          <a:p>
            <a:r>
              <a:rPr lang="en-US" b="1" dirty="0"/>
              <a:t>Note: </a:t>
            </a:r>
            <a:r>
              <a:rPr lang="en-US" dirty="0"/>
              <a:t>you must have at least the </a:t>
            </a:r>
            <a:r>
              <a:rPr lang="en-US" dirty="0">
                <a:hlinkClick r:id="rId3"/>
              </a:rPr>
              <a:t>Search Editor </a:t>
            </a:r>
            <a:r>
              <a:rPr lang="en-US" dirty="0"/>
              <a:t> role to configure Microsoft Search content</a:t>
            </a:r>
          </a:p>
          <a:p>
            <a:endParaRPr lang="en-US" dirty="0"/>
          </a:p>
          <a:p>
            <a:r>
              <a:rPr lang="en-US" dirty="0">
                <a:hlinkClick r:id="rId4"/>
              </a:rPr>
              <a:t>https://aka.ms/MicrosoftSearch</a:t>
            </a:r>
            <a:r>
              <a:rPr lang="en-US" dirty="0"/>
              <a:t> </a:t>
            </a:r>
          </a:p>
          <a:p>
            <a:endParaRPr lang="en-US" dirty="0"/>
          </a:p>
          <a:p>
            <a:r>
              <a:rPr lang="en-US" dirty="0">
                <a:hlinkClick r:id="rId5"/>
              </a:rPr>
              <a:t>https://docs.microsoft.com/en-us/microsoftsearch/overview-microsoft-search</a:t>
            </a:r>
            <a:r>
              <a:rPr lang="en-US" dirty="0"/>
              <a:t> </a:t>
            </a:r>
          </a:p>
        </p:txBody>
      </p:sp>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dirty="0"/>
              <a:t>Microsoft Search</a:t>
            </a:r>
          </a:p>
        </p:txBody>
      </p:sp>
      <p:sp>
        <p:nvSpPr>
          <p:cNvPr id="2" name="TextBox 1">
            <a:extLst>
              <a:ext uri="{FF2B5EF4-FFF2-40B4-BE49-F238E27FC236}">
                <a16:creationId xmlns:a16="http://schemas.microsoft.com/office/drawing/2014/main" id="{2F94C290-7D78-493E-B88A-5431DFB4C5F2}"/>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AAB6B-881D-41CD-8522-FD01A96B8487}"/>
              </a:ext>
            </a:extLst>
          </p:cNvPr>
          <p:cNvPicPr>
            <a:picLocks noChangeAspect="1"/>
          </p:cNvPicPr>
          <p:nvPr/>
        </p:nvPicPr>
        <p:blipFill>
          <a:blip r:embed="rId2"/>
          <a:stretch>
            <a:fillRect/>
          </a:stretch>
        </p:blipFill>
        <p:spPr>
          <a:xfrm>
            <a:off x="1304256" y="351995"/>
            <a:ext cx="9583487" cy="6154009"/>
          </a:xfrm>
          <a:prstGeom prst="rect">
            <a:avLst/>
          </a:prstGeom>
        </p:spPr>
      </p:pic>
    </p:spTree>
    <p:extLst>
      <p:ext uri="{BB962C8B-B14F-4D97-AF65-F5344CB8AC3E}">
        <p14:creationId xmlns:p14="http://schemas.microsoft.com/office/powerpoint/2010/main" val="23169065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Microsoft Search</a:t>
            </a:r>
          </a:p>
        </p:txBody>
      </p:sp>
    </p:spTree>
    <p:extLst>
      <p:ext uri="{BB962C8B-B14F-4D97-AF65-F5344CB8AC3E}">
        <p14:creationId xmlns:p14="http://schemas.microsoft.com/office/powerpoint/2010/main" val="41447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0F124-B2AF-43CC-9AF7-F82B5046F123}"/>
              </a:ext>
            </a:extLst>
          </p:cNvPr>
          <p:cNvPicPr>
            <a:picLocks noChangeAspect="1"/>
          </p:cNvPicPr>
          <p:nvPr/>
        </p:nvPicPr>
        <p:blipFill>
          <a:blip r:embed="rId2"/>
          <a:stretch>
            <a:fillRect/>
          </a:stretch>
        </p:blipFill>
        <p:spPr>
          <a:xfrm>
            <a:off x="125505" y="91141"/>
            <a:ext cx="6287248" cy="4434626"/>
          </a:xfrm>
          <a:prstGeom prst="rect">
            <a:avLst/>
          </a:prstGeom>
        </p:spPr>
      </p:pic>
      <p:pic>
        <p:nvPicPr>
          <p:cNvPr id="6" name="Picture 5">
            <a:extLst>
              <a:ext uri="{FF2B5EF4-FFF2-40B4-BE49-F238E27FC236}">
                <a16:creationId xmlns:a16="http://schemas.microsoft.com/office/drawing/2014/main" id="{39345D19-2527-4964-822E-7B953D00894C}"/>
              </a:ext>
            </a:extLst>
          </p:cNvPr>
          <p:cNvPicPr>
            <a:picLocks noChangeAspect="1"/>
          </p:cNvPicPr>
          <p:nvPr/>
        </p:nvPicPr>
        <p:blipFill>
          <a:blip r:embed="rId3"/>
          <a:stretch>
            <a:fillRect/>
          </a:stretch>
        </p:blipFill>
        <p:spPr>
          <a:xfrm>
            <a:off x="5717502" y="2649071"/>
            <a:ext cx="6348993" cy="4046071"/>
          </a:xfrm>
          <a:prstGeom prst="rect">
            <a:avLst/>
          </a:prstGeom>
        </p:spPr>
      </p:pic>
    </p:spTree>
    <p:extLst>
      <p:ext uri="{BB962C8B-B14F-4D97-AF65-F5344CB8AC3E}">
        <p14:creationId xmlns:p14="http://schemas.microsoft.com/office/powerpoint/2010/main" val="1215353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build a SharePoint site (using out-of-the-box components) to act as our knowledge repo and see how we can help guide folks to content. </a:t>
            </a:r>
          </a:p>
          <a:p>
            <a:r>
              <a:rPr lang="en-US" b="1" dirty="0"/>
              <a:t>Note: </a:t>
            </a:r>
            <a:r>
              <a:rPr lang="en-US" dirty="0"/>
              <a:t>This is a more focused knowledge management use case for a specific “area”.</a:t>
            </a:r>
          </a:p>
          <a:p>
            <a:endParaRPr lang="en-US" dirty="0"/>
          </a:p>
          <a:p>
            <a:endParaRPr lang="en-US" dirty="0"/>
          </a:p>
          <a:p>
            <a:endParaRPr lang="en-US" dirty="0"/>
          </a:p>
          <a:p>
            <a:r>
              <a:rPr lang="en-US" dirty="0"/>
              <a:t>Assumption: you know that you can store files in SharePoint</a:t>
            </a:r>
          </a:p>
        </p:txBody>
      </p:sp>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dirty="0"/>
              <a:t>Knowledge repository</a:t>
            </a:r>
          </a:p>
        </p:txBody>
      </p:sp>
      <p:sp>
        <p:nvSpPr>
          <p:cNvPr id="2" name="TextBox 1">
            <a:extLst>
              <a:ext uri="{FF2B5EF4-FFF2-40B4-BE49-F238E27FC236}">
                <a16:creationId xmlns:a16="http://schemas.microsoft.com/office/drawing/2014/main" id="{24A65FAA-243D-4D21-874F-7B85C2D111C1}"/>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Knowledge repository in SharePoint</a:t>
            </a:r>
          </a:p>
        </p:txBody>
      </p:sp>
    </p:spTree>
    <p:extLst>
      <p:ext uri="{BB962C8B-B14F-4D97-AF65-F5344CB8AC3E}">
        <p14:creationId xmlns:p14="http://schemas.microsoft.com/office/powerpoint/2010/main" val="29100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3BFB4-0EA7-41D8-9DB8-19636322BA2C}"/>
              </a:ext>
            </a:extLst>
          </p:cNvPr>
          <p:cNvPicPr>
            <a:picLocks noChangeAspect="1"/>
          </p:cNvPicPr>
          <p:nvPr/>
        </p:nvPicPr>
        <p:blipFill>
          <a:blip r:embed="rId2"/>
          <a:stretch>
            <a:fillRect/>
          </a:stretch>
        </p:blipFill>
        <p:spPr>
          <a:xfrm>
            <a:off x="0" y="0"/>
            <a:ext cx="5668002" cy="3693853"/>
          </a:xfrm>
          <a:prstGeom prst="rect">
            <a:avLst/>
          </a:prstGeom>
        </p:spPr>
      </p:pic>
      <p:pic>
        <p:nvPicPr>
          <p:cNvPr id="5" name="Picture 4">
            <a:extLst>
              <a:ext uri="{FF2B5EF4-FFF2-40B4-BE49-F238E27FC236}">
                <a16:creationId xmlns:a16="http://schemas.microsoft.com/office/drawing/2014/main" id="{AD84F187-0241-41D7-B886-F59365E3E89E}"/>
              </a:ext>
            </a:extLst>
          </p:cNvPr>
          <p:cNvPicPr>
            <a:picLocks noChangeAspect="1"/>
          </p:cNvPicPr>
          <p:nvPr/>
        </p:nvPicPr>
        <p:blipFill>
          <a:blip r:embed="rId3"/>
          <a:stretch>
            <a:fillRect/>
          </a:stretch>
        </p:blipFill>
        <p:spPr>
          <a:xfrm>
            <a:off x="0" y="3693853"/>
            <a:ext cx="5668002" cy="3083674"/>
          </a:xfrm>
          <a:prstGeom prst="rect">
            <a:avLst/>
          </a:prstGeom>
        </p:spPr>
      </p:pic>
      <p:pic>
        <p:nvPicPr>
          <p:cNvPr id="7" name="Picture 6">
            <a:extLst>
              <a:ext uri="{FF2B5EF4-FFF2-40B4-BE49-F238E27FC236}">
                <a16:creationId xmlns:a16="http://schemas.microsoft.com/office/drawing/2014/main" id="{26F46318-01BC-4E77-9D68-D13C11745CAA}"/>
              </a:ext>
            </a:extLst>
          </p:cNvPr>
          <p:cNvPicPr>
            <a:picLocks noChangeAspect="1"/>
          </p:cNvPicPr>
          <p:nvPr/>
        </p:nvPicPr>
        <p:blipFill>
          <a:blip r:embed="rId4"/>
          <a:stretch>
            <a:fillRect/>
          </a:stretch>
        </p:blipFill>
        <p:spPr>
          <a:xfrm>
            <a:off x="6581771" y="0"/>
            <a:ext cx="5610229" cy="3525933"/>
          </a:xfrm>
          <a:prstGeom prst="rect">
            <a:avLst/>
          </a:prstGeom>
        </p:spPr>
      </p:pic>
      <p:pic>
        <p:nvPicPr>
          <p:cNvPr id="10" name="Picture 9">
            <a:extLst>
              <a:ext uri="{FF2B5EF4-FFF2-40B4-BE49-F238E27FC236}">
                <a16:creationId xmlns:a16="http://schemas.microsoft.com/office/drawing/2014/main" id="{04A13433-D6B9-49C8-B5C8-0B6B3A2B005B}"/>
              </a:ext>
            </a:extLst>
          </p:cNvPr>
          <p:cNvPicPr>
            <a:picLocks noChangeAspect="1"/>
          </p:cNvPicPr>
          <p:nvPr/>
        </p:nvPicPr>
        <p:blipFill>
          <a:blip r:embed="rId5"/>
          <a:stretch>
            <a:fillRect/>
          </a:stretch>
        </p:blipFill>
        <p:spPr>
          <a:xfrm>
            <a:off x="6581771" y="3525933"/>
            <a:ext cx="5610229" cy="3295792"/>
          </a:xfrm>
          <a:prstGeom prst="rect">
            <a:avLst/>
          </a:prstGeom>
        </p:spPr>
      </p:pic>
      <p:sp>
        <p:nvSpPr>
          <p:cNvPr id="12" name="TextBox 11">
            <a:extLst>
              <a:ext uri="{FF2B5EF4-FFF2-40B4-BE49-F238E27FC236}">
                <a16:creationId xmlns:a16="http://schemas.microsoft.com/office/drawing/2014/main" id="{D114DD44-6D04-42C4-AD2B-9CCED1036D23}"/>
              </a:ext>
            </a:extLst>
          </p:cNvPr>
          <p:cNvSpPr txBox="1"/>
          <p:nvPr/>
        </p:nvSpPr>
        <p:spPr>
          <a:xfrm>
            <a:off x="2797146" y="896640"/>
            <a:ext cx="1649348"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Title area: Image and title, text above title</a:t>
            </a:r>
          </a:p>
        </p:txBody>
      </p:sp>
      <p:sp>
        <p:nvSpPr>
          <p:cNvPr id="16" name="TextBox 15">
            <a:extLst>
              <a:ext uri="{FF2B5EF4-FFF2-40B4-BE49-F238E27FC236}">
                <a16:creationId xmlns:a16="http://schemas.microsoft.com/office/drawing/2014/main" id="{9633DFA3-9102-4FA2-891A-7B5C0DD97486}"/>
              </a:ext>
            </a:extLst>
          </p:cNvPr>
          <p:cNvSpPr txBox="1"/>
          <p:nvPr/>
        </p:nvSpPr>
        <p:spPr>
          <a:xfrm>
            <a:off x="1855851" y="2438476"/>
            <a:ext cx="1484995"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Icons</a:t>
            </a:r>
          </a:p>
        </p:txBody>
      </p:sp>
      <p:sp>
        <p:nvSpPr>
          <p:cNvPr id="18" name="TextBox 17">
            <a:extLst>
              <a:ext uri="{FF2B5EF4-FFF2-40B4-BE49-F238E27FC236}">
                <a16:creationId xmlns:a16="http://schemas.microsoft.com/office/drawing/2014/main" id="{FCB3C9BE-0C6B-47F8-9F08-938EA296AC02}"/>
              </a:ext>
            </a:extLst>
          </p:cNvPr>
          <p:cNvSpPr txBox="1"/>
          <p:nvPr/>
        </p:nvSpPr>
        <p:spPr>
          <a:xfrm>
            <a:off x="4502117" y="3774310"/>
            <a:ext cx="8408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News</a:t>
            </a:r>
          </a:p>
        </p:txBody>
      </p:sp>
      <p:sp>
        <p:nvSpPr>
          <p:cNvPr id="20" name="TextBox 19">
            <a:extLst>
              <a:ext uri="{FF2B5EF4-FFF2-40B4-BE49-F238E27FC236}">
                <a16:creationId xmlns:a16="http://schemas.microsoft.com/office/drawing/2014/main" id="{25C02CD2-3837-44F5-B443-A00B9D522B05}"/>
              </a:ext>
            </a:extLst>
          </p:cNvPr>
          <p:cNvSpPr txBox="1"/>
          <p:nvPr/>
        </p:nvSpPr>
        <p:spPr>
          <a:xfrm>
            <a:off x="989264" y="3774309"/>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22" name="TextBox 21">
            <a:extLst>
              <a:ext uri="{FF2B5EF4-FFF2-40B4-BE49-F238E27FC236}">
                <a16:creationId xmlns:a16="http://schemas.microsoft.com/office/drawing/2014/main" id="{406DD829-CE33-4CC1-8CA2-180040C3D1D9}"/>
              </a:ext>
            </a:extLst>
          </p:cNvPr>
          <p:cNvSpPr txBox="1"/>
          <p:nvPr/>
        </p:nvSpPr>
        <p:spPr>
          <a:xfrm>
            <a:off x="1210392" y="613232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24" name="TextBox 23">
            <a:extLst>
              <a:ext uri="{FF2B5EF4-FFF2-40B4-BE49-F238E27FC236}">
                <a16:creationId xmlns:a16="http://schemas.microsoft.com/office/drawing/2014/main" id="{0552FC52-DC5D-4575-B756-D8BD1EF3C3DE}"/>
              </a:ext>
            </a:extLst>
          </p:cNvPr>
          <p:cNvSpPr txBox="1"/>
          <p:nvPr/>
        </p:nvSpPr>
        <p:spPr>
          <a:xfrm>
            <a:off x="4660231" y="5878413"/>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
        <p:nvSpPr>
          <p:cNvPr id="26" name="TextBox 25">
            <a:extLst>
              <a:ext uri="{FF2B5EF4-FFF2-40B4-BE49-F238E27FC236}">
                <a16:creationId xmlns:a16="http://schemas.microsoft.com/office/drawing/2014/main" id="{B9D91809-9E15-4CC5-884C-B9B4479C802B}"/>
              </a:ext>
            </a:extLst>
          </p:cNvPr>
          <p:cNvSpPr txBox="1"/>
          <p:nvPr/>
        </p:nvSpPr>
        <p:spPr>
          <a:xfrm>
            <a:off x="10279687" y="1509051"/>
            <a:ext cx="1792783"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Compact, Icons</a:t>
            </a:r>
          </a:p>
        </p:txBody>
      </p:sp>
      <p:sp>
        <p:nvSpPr>
          <p:cNvPr id="28" name="TextBox 27">
            <a:extLst>
              <a:ext uri="{FF2B5EF4-FFF2-40B4-BE49-F238E27FC236}">
                <a16:creationId xmlns:a16="http://schemas.microsoft.com/office/drawing/2014/main" id="{8977A071-6F8C-4198-863A-B4CD9E52C069}"/>
              </a:ext>
            </a:extLst>
          </p:cNvPr>
          <p:cNvSpPr txBox="1"/>
          <p:nvPr/>
        </p:nvSpPr>
        <p:spPr>
          <a:xfrm>
            <a:off x="7566370" y="3618576"/>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30" name="TextBox 29">
            <a:extLst>
              <a:ext uri="{FF2B5EF4-FFF2-40B4-BE49-F238E27FC236}">
                <a16:creationId xmlns:a16="http://schemas.microsoft.com/office/drawing/2014/main" id="{9916C0DD-8E86-4A34-8A40-6837C29DFCB8}"/>
              </a:ext>
            </a:extLst>
          </p:cNvPr>
          <p:cNvSpPr txBox="1"/>
          <p:nvPr/>
        </p:nvSpPr>
        <p:spPr>
          <a:xfrm>
            <a:off x="246767" y="1762287"/>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2" name="TextBox 31">
            <a:extLst>
              <a:ext uri="{FF2B5EF4-FFF2-40B4-BE49-F238E27FC236}">
                <a16:creationId xmlns:a16="http://schemas.microsoft.com/office/drawing/2014/main" id="{51FC213C-1C82-4885-8D90-3BDA08B03A63}"/>
              </a:ext>
            </a:extLst>
          </p:cNvPr>
          <p:cNvSpPr txBox="1"/>
          <p:nvPr/>
        </p:nvSpPr>
        <p:spPr>
          <a:xfrm>
            <a:off x="8533143" y="1992381"/>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4" name="TextBox 33">
            <a:extLst>
              <a:ext uri="{FF2B5EF4-FFF2-40B4-BE49-F238E27FC236}">
                <a16:creationId xmlns:a16="http://schemas.microsoft.com/office/drawing/2014/main" id="{5C360971-DC28-4F70-B219-F89F84EC9B02}"/>
              </a:ext>
            </a:extLst>
          </p:cNvPr>
          <p:cNvSpPr txBox="1"/>
          <p:nvPr/>
        </p:nvSpPr>
        <p:spPr>
          <a:xfrm>
            <a:off x="6658784" y="489858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36" name="TextBox 35">
            <a:extLst>
              <a:ext uri="{FF2B5EF4-FFF2-40B4-BE49-F238E27FC236}">
                <a16:creationId xmlns:a16="http://schemas.microsoft.com/office/drawing/2014/main" id="{F6B82615-47E9-4FE3-BA66-5D6BCF61DAF8}"/>
              </a:ext>
            </a:extLst>
          </p:cNvPr>
          <p:cNvSpPr txBox="1"/>
          <p:nvPr/>
        </p:nvSpPr>
        <p:spPr>
          <a:xfrm>
            <a:off x="9404133" y="4898590"/>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Conversations (Yammer)</a:t>
            </a:r>
          </a:p>
        </p:txBody>
      </p:sp>
      <p:sp>
        <p:nvSpPr>
          <p:cNvPr id="38" name="TextBox 37">
            <a:extLst>
              <a:ext uri="{FF2B5EF4-FFF2-40B4-BE49-F238E27FC236}">
                <a16:creationId xmlns:a16="http://schemas.microsoft.com/office/drawing/2014/main" id="{99F6DB12-6481-4301-9518-9D0709F72274}"/>
              </a:ext>
            </a:extLst>
          </p:cNvPr>
          <p:cNvSpPr txBox="1"/>
          <p:nvPr/>
        </p:nvSpPr>
        <p:spPr>
          <a:xfrm>
            <a:off x="7850409" y="6301606"/>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Tree>
    <p:extLst>
      <p:ext uri="{BB962C8B-B14F-4D97-AF65-F5344CB8AC3E}">
        <p14:creationId xmlns:p14="http://schemas.microsoft.com/office/powerpoint/2010/main" val="3641234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 (1)</Template>
  <TotalTime>546</TotalTime>
  <Words>712</Words>
  <Application>Microsoft Office PowerPoint</Application>
  <PresentationFormat>Widescreen</PresentationFormat>
  <Paragraphs>106</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Consolas</vt:lpstr>
      <vt:lpstr>Segoe UI</vt:lpstr>
      <vt:lpstr>Segoe UI Semibold</vt:lpstr>
      <vt:lpstr>Wingdings</vt:lpstr>
      <vt:lpstr>White Template</vt:lpstr>
      <vt:lpstr>Help! I can’t find that document!</vt:lpstr>
      <vt:lpstr>Help! I can’t find that &lt;thing&gt;!</vt:lpstr>
      <vt:lpstr>Microsoft Search</vt:lpstr>
      <vt:lpstr>PowerPoint Presentation</vt:lpstr>
      <vt:lpstr>Demo: Microsoft Search</vt:lpstr>
      <vt:lpstr>PowerPoint Presentation</vt:lpstr>
      <vt:lpstr>Knowledge repository</vt:lpstr>
      <vt:lpstr>Demo: Knowledge repository in SharePoint</vt:lpstr>
      <vt:lpstr>PowerPoint Presentation</vt:lpstr>
      <vt:lpstr>Custom search results</vt:lpstr>
      <vt:lpstr>Demo: Custom search results in SharePoint</vt:lpstr>
      <vt:lpstr>PowerPoint Presentation</vt:lpstr>
      <vt:lpstr>Content Types</vt:lpstr>
      <vt:lpstr>Demo: Content Types in SharePoint</vt:lpstr>
      <vt:lpstr>PowerPoint Presentation</vt:lpstr>
      <vt:lpstr>Communicate new content</vt:lpstr>
      <vt:lpstr>Demo: a bunch of stuff</vt:lpstr>
      <vt:lpstr>Resources</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Corey Buzzell</dc:creator>
  <cp:keywords/>
  <dc:description/>
  <cp:lastModifiedBy>Corey Buzzell</cp:lastModifiedBy>
  <cp:revision>1</cp:revision>
  <dcterms:created xsi:type="dcterms:W3CDTF">2021-03-23T19:01:11Z</dcterms:created>
  <dcterms:modified xsi:type="dcterms:W3CDTF">2021-03-25T02:22:09Z</dcterms:modified>
</cp:coreProperties>
</file>